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0" r:id="rId1"/>
  </p:sldMasterIdLst>
  <p:notesMasterIdLst>
    <p:notesMasterId r:id="rId21"/>
  </p:notesMasterIdLst>
  <p:handoutMasterIdLst>
    <p:handoutMasterId r:id="rId22"/>
  </p:handoutMasterIdLst>
  <p:sldIdLst>
    <p:sldId id="1005" r:id="rId2"/>
    <p:sldId id="1006" r:id="rId3"/>
    <p:sldId id="1007" r:id="rId4"/>
    <p:sldId id="1062" r:id="rId5"/>
    <p:sldId id="1008" r:id="rId6"/>
    <p:sldId id="1009" r:id="rId7"/>
    <p:sldId id="1010" r:id="rId8"/>
    <p:sldId id="1011" r:id="rId9"/>
    <p:sldId id="1012" r:id="rId10"/>
    <p:sldId id="1013" r:id="rId11"/>
    <p:sldId id="1014" r:id="rId12"/>
    <p:sldId id="1015" r:id="rId13"/>
    <p:sldId id="1016" r:id="rId14"/>
    <p:sldId id="1018" r:id="rId15"/>
    <p:sldId id="1020" r:id="rId16"/>
    <p:sldId id="1021" r:id="rId17"/>
    <p:sldId id="1024" r:id="rId18"/>
    <p:sldId id="1063" r:id="rId19"/>
    <p:sldId id="10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922D843-2B21-E544-B451-FF8C637C9D86}">
          <p14:sldIdLst>
            <p14:sldId id="1005"/>
            <p14:sldId id="1006"/>
            <p14:sldId id="1007"/>
            <p14:sldId id="1062"/>
            <p14:sldId id="1008"/>
            <p14:sldId id="1009"/>
            <p14:sldId id="1010"/>
            <p14:sldId id="1011"/>
            <p14:sldId id="1012"/>
            <p14:sldId id="1013"/>
            <p14:sldId id="1014"/>
            <p14:sldId id="1015"/>
            <p14:sldId id="1016"/>
            <p14:sldId id="1018"/>
            <p14:sldId id="1020"/>
            <p14:sldId id="1021"/>
            <p14:sldId id="1024"/>
            <p14:sldId id="1063"/>
            <p14:sldId id="10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5353"/>
    <a:srgbClr val="FFA3A3"/>
    <a:srgbClr val="FF8989"/>
    <a:srgbClr val="FF2F2F"/>
    <a:srgbClr val="C6D9F1"/>
    <a:srgbClr val="FF0000"/>
    <a:srgbClr val="C96009"/>
    <a:srgbClr val="B85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BAA2A-3966-4B03-BB8B-39FB34D68DA1}" v="6" dt="2022-03-23T15:01:44.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7"/>
    <p:restoredTop sz="70819" autoAdjust="0"/>
  </p:normalViewPr>
  <p:slideViewPr>
    <p:cSldViewPr snapToGrid="0" snapToObjects="1">
      <p:cViewPr varScale="1">
        <p:scale>
          <a:sx n="76" d="100"/>
          <a:sy n="76" d="100"/>
        </p:scale>
        <p:origin x="1074" y="54"/>
      </p:cViewPr>
      <p:guideLst/>
    </p:cSldViewPr>
  </p:slideViewPr>
  <p:notesTextViewPr>
    <p:cViewPr>
      <p:scale>
        <a:sx n="1" d="1"/>
        <a:sy n="1" d="1"/>
      </p:scale>
      <p:origin x="0" y="0"/>
    </p:cViewPr>
  </p:notesTextViewPr>
  <p:sorterViewPr>
    <p:cViewPr>
      <p:scale>
        <a:sx n="125" d="100"/>
        <a:sy n="125" d="100"/>
      </p:scale>
      <p:origin x="0" y="0"/>
    </p:cViewPr>
  </p:sorterViewPr>
  <p:notesViewPr>
    <p:cSldViewPr snapToGrid="0" snapToObjects="1">
      <p:cViewPr varScale="1">
        <p:scale>
          <a:sx n="171" d="100"/>
          <a:sy n="171" d="100"/>
        </p:scale>
        <p:origin x="655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95"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Dellamonica" userId="37aa7f62-0683-4579-acab-57e637c38ff2" providerId="ADAL" clId="{46ABAA2A-3966-4B03-BB8B-39FB34D68DA1}"/>
    <pc:docChg chg="undo redo custSel addSld delSld modSld sldOrd modSection">
      <pc:chgData name="Paul Dellamonica" userId="37aa7f62-0683-4579-acab-57e637c38ff2" providerId="ADAL" clId="{46ABAA2A-3966-4B03-BB8B-39FB34D68DA1}" dt="2022-03-23T14:58:16.618" v="11340" actId="20577"/>
      <pc:docMkLst>
        <pc:docMk/>
      </pc:docMkLst>
      <pc:sldChg chg="add">
        <pc:chgData name="Paul Dellamonica" userId="37aa7f62-0683-4579-acab-57e637c38ff2" providerId="ADAL" clId="{46ABAA2A-3966-4B03-BB8B-39FB34D68DA1}" dt="2022-03-22T20:41:27.266" v="11020"/>
        <pc:sldMkLst>
          <pc:docMk/>
          <pc:sldMk cId="2515055060" sldId="258"/>
        </pc:sldMkLst>
      </pc:sldChg>
      <pc:sldChg chg="ord modNotesTx">
        <pc:chgData name="Paul Dellamonica" userId="37aa7f62-0683-4579-acab-57e637c38ff2" providerId="ADAL" clId="{46ABAA2A-3966-4B03-BB8B-39FB34D68DA1}" dt="2022-03-23T14:51:29.749" v="11326"/>
        <pc:sldMkLst>
          <pc:docMk/>
          <pc:sldMk cId="3529278200" sldId="260"/>
        </pc:sldMkLst>
      </pc:sldChg>
      <pc:sldChg chg="add del">
        <pc:chgData name="Paul Dellamonica" userId="37aa7f62-0683-4579-acab-57e637c38ff2" providerId="ADAL" clId="{46ABAA2A-3966-4B03-BB8B-39FB34D68DA1}" dt="2022-03-23T14:51:05.237" v="11318" actId="2696"/>
        <pc:sldMkLst>
          <pc:docMk/>
          <pc:sldMk cId="3978025924" sldId="268"/>
        </pc:sldMkLst>
      </pc:sldChg>
      <pc:sldChg chg="modNotesTx">
        <pc:chgData name="Paul Dellamonica" userId="37aa7f62-0683-4579-acab-57e637c38ff2" providerId="ADAL" clId="{46ABAA2A-3966-4B03-BB8B-39FB34D68DA1}" dt="2022-03-18T15:23:01.575" v="2731" actId="400"/>
        <pc:sldMkLst>
          <pc:docMk/>
          <pc:sldMk cId="2502573562" sldId="271"/>
        </pc:sldMkLst>
      </pc:sldChg>
      <pc:sldChg chg="modNotesTx">
        <pc:chgData name="Paul Dellamonica" userId="37aa7f62-0683-4579-acab-57e637c38ff2" providerId="ADAL" clId="{46ABAA2A-3966-4B03-BB8B-39FB34D68DA1}" dt="2022-03-23T14:43:32.663" v="11236" actId="20577"/>
        <pc:sldMkLst>
          <pc:docMk/>
          <pc:sldMk cId="695512048" sldId="277"/>
        </pc:sldMkLst>
      </pc:sldChg>
      <pc:sldChg chg="add modNotesTx">
        <pc:chgData name="Paul Dellamonica" userId="37aa7f62-0683-4579-acab-57e637c38ff2" providerId="ADAL" clId="{46ABAA2A-3966-4B03-BB8B-39FB34D68DA1}" dt="2022-03-23T14:51:24.585" v="11324" actId="20577"/>
        <pc:sldMkLst>
          <pc:docMk/>
          <pc:sldMk cId="1011849009" sldId="279"/>
        </pc:sldMkLst>
      </pc:sldChg>
      <pc:sldChg chg="modSp mod modNotesTx">
        <pc:chgData name="Paul Dellamonica" userId="37aa7f62-0683-4579-acab-57e637c38ff2" providerId="ADAL" clId="{46ABAA2A-3966-4B03-BB8B-39FB34D68DA1}" dt="2022-03-23T14:45:40.171" v="11317" actId="20577"/>
        <pc:sldMkLst>
          <pc:docMk/>
          <pc:sldMk cId="326072890" sldId="282"/>
        </pc:sldMkLst>
        <pc:spChg chg="mod">
          <ac:chgData name="Paul Dellamonica" userId="37aa7f62-0683-4579-acab-57e637c38ff2" providerId="ADAL" clId="{46ABAA2A-3966-4B03-BB8B-39FB34D68DA1}" dt="2022-03-17T19:08:55.638" v="156" actId="14100"/>
          <ac:spMkLst>
            <pc:docMk/>
            <pc:sldMk cId="326072890" sldId="282"/>
            <ac:spMk id="13" creationId="{5C0859AF-476A-4D1B-B431-641FE9773E95}"/>
          </ac:spMkLst>
        </pc:spChg>
        <pc:spChg chg="mod">
          <ac:chgData name="Paul Dellamonica" userId="37aa7f62-0683-4579-acab-57e637c38ff2" providerId="ADAL" clId="{46ABAA2A-3966-4B03-BB8B-39FB34D68DA1}" dt="2022-03-17T18:42:49.674" v="81" actId="1076"/>
          <ac:spMkLst>
            <pc:docMk/>
            <pc:sldMk cId="326072890" sldId="282"/>
            <ac:spMk id="15" creationId="{98703411-5059-B541-B402-5F6160C0EF2E}"/>
          </ac:spMkLst>
        </pc:spChg>
        <pc:spChg chg="mod">
          <ac:chgData name="Paul Dellamonica" userId="37aa7f62-0683-4579-acab-57e637c38ff2" providerId="ADAL" clId="{46ABAA2A-3966-4B03-BB8B-39FB34D68DA1}" dt="2022-03-17T18:42:52.778" v="82" actId="1076"/>
          <ac:spMkLst>
            <pc:docMk/>
            <pc:sldMk cId="326072890" sldId="282"/>
            <ac:spMk id="17" creationId="{42610706-57D2-41A0-B654-3D810485526D}"/>
          </ac:spMkLst>
        </pc:spChg>
        <pc:spChg chg="mod">
          <ac:chgData name="Paul Dellamonica" userId="37aa7f62-0683-4579-acab-57e637c38ff2" providerId="ADAL" clId="{46ABAA2A-3966-4B03-BB8B-39FB34D68DA1}" dt="2022-03-17T19:09:04.512" v="158" actId="14100"/>
          <ac:spMkLst>
            <pc:docMk/>
            <pc:sldMk cId="326072890" sldId="282"/>
            <ac:spMk id="19" creationId="{C38ECE99-9D18-614E-93A8-F4F9ED33DD46}"/>
          </ac:spMkLst>
        </pc:spChg>
        <pc:spChg chg="mod">
          <ac:chgData name="Paul Dellamonica" userId="37aa7f62-0683-4579-acab-57e637c38ff2" providerId="ADAL" clId="{46ABAA2A-3966-4B03-BB8B-39FB34D68DA1}" dt="2022-03-17T19:09:37.672" v="162" actId="403"/>
          <ac:spMkLst>
            <pc:docMk/>
            <pc:sldMk cId="326072890" sldId="282"/>
            <ac:spMk id="21" creationId="{BE4E53B9-9540-5D4E-BA84-E2116C71862B}"/>
          </ac:spMkLst>
        </pc:spChg>
      </pc:sldChg>
      <pc:sldChg chg="modNotesTx">
        <pc:chgData name="Paul Dellamonica" userId="37aa7f62-0683-4579-acab-57e637c38ff2" providerId="ADAL" clId="{46ABAA2A-3966-4B03-BB8B-39FB34D68DA1}" dt="2022-03-18T15:27:50.235" v="2799" actId="20577"/>
        <pc:sldMkLst>
          <pc:docMk/>
          <pc:sldMk cId="2155895327" sldId="284"/>
        </pc:sldMkLst>
      </pc:sldChg>
      <pc:sldChg chg="add">
        <pc:chgData name="Paul Dellamonica" userId="37aa7f62-0683-4579-acab-57e637c38ff2" providerId="ADAL" clId="{46ABAA2A-3966-4B03-BB8B-39FB34D68DA1}" dt="2022-03-22T20:41:27.266" v="11020"/>
        <pc:sldMkLst>
          <pc:docMk/>
          <pc:sldMk cId="3256367480" sldId="286"/>
        </pc:sldMkLst>
      </pc:sldChg>
      <pc:sldChg chg="modNotesTx">
        <pc:chgData name="Paul Dellamonica" userId="37aa7f62-0683-4579-acab-57e637c38ff2" providerId="ADAL" clId="{46ABAA2A-3966-4B03-BB8B-39FB34D68DA1}" dt="2022-03-23T14:54:35.574" v="11334" actId="20577"/>
        <pc:sldMkLst>
          <pc:docMk/>
          <pc:sldMk cId="1365519738" sldId="288"/>
        </pc:sldMkLst>
      </pc:sldChg>
      <pc:sldChg chg="modNotesTx">
        <pc:chgData name="Paul Dellamonica" userId="37aa7f62-0683-4579-acab-57e637c38ff2" providerId="ADAL" clId="{46ABAA2A-3966-4B03-BB8B-39FB34D68DA1}" dt="2022-03-18T16:36:53.520" v="3011" actId="400"/>
        <pc:sldMkLst>
          <pc:docMk/>
          <pc:sldMk cId="1665781806" sldId="306"/>
        </pc:sldMkLst>
      </pc:sldChg>
      <pc:sldChg chg="del">
        <pc:chgData name="Paul Dellamonica" userId="37aa7f62-0683-4579-acab-57e637c38ff2" providerId="ADAL" clId="{46ABAA2A-3966-4B03-BB8B-39FB34D68DA1}" dt="2022-03-22T20:30:20.418" v="10989" actId="2696"/>
        <pc:sldMkLst>
          <pc:docMk/>
          <pc:sldMk cId="4071756021" sldId="796"/>
        </pc:sldMkLst>
      </pc:sldChg>
      <pc:sldChg chg="modNotesTx">
        <pc:chgData name="Paul Dellamonica" userId="37aa7f62-0683-4579-acab-57e637c38ff2" providerId="ADAL" clId="{46ABAA2A-3966-4B03-BB8B-39FB34D68DA1}" dt="2022-03-18T16:43:21.965" v="3015" actId="400"/>
        <pc:sldMkLst>
          <pc:docMk/>
          <pc:sldMk cId="1124498602" sldId="812"/>
        </pc:sldMkLst>
      </pc:sldChg>
      <pc:sldChg chg="modSp mod modNotesTx">
        <pc:chgData name="Paul Dellamonica" userId="37aa7f62-0683-4579-acab-57e637c38ff2" providerId="ADAL" clId="{46ABAA2A-3966-4B03-BB8B-39FB34D68DA1}" dt="2022-03-22T20:30:44.588" v="11019" actId="20577"/>
        <pc:sldMkLst>
          <pc:docMk/>
          <pc:sldMk cId="1141691216" sldId="846"/>
        </pc:sldMkLst>
        <pc:spChg chg="mod">
          <ac:chgData name="Paul Dellamonica" userId="37aa7f62-0683-4579-acab-57e637c38ff2" providerId="ADAL" clId="{46ABAA2A-3966-4B03-BB8B-39FB34D68DA1}" dt="2022-03-22T20:30:03.519" v="10987" actId="20577"/>
          <ac:spMkLst>
            <pc:docMk/>
            <pc:sldMk cId="1141691216" sldId="846"/>
            <ac:spMk id="2" creationId="{EC1D443E-0F73-1244-8B87-37AF2955E4CD}"/>
          </ac:spMkLst>
        </pc:spChg>
      </pc:sldChg>
      <pc:sldChg chg="modNotesTx">
        <pc:chgData name="Paul Dellamonica" userId="37aa7f62-0683-4579-acab-57e637c38ff2" providerId="ADAL" clId="{46ABAA2A-3966-4B03-BB8B-39FB34D68DA1}" dt="2022-03-18T17:58:28.805" v="3018" actId="20577"/>
        <pc:sldMkLst>
          <pc:docMk/>
          <pc:sldMk cId="3015284565" sldId="850"/>
        </pc:sldMkLst>
      </pc:sldChg>
      <pc:sldChg chg="modNotesTx">
        <pc:chgData name="Paul Dellamonica" userId="37aa7f62-0683-4579-acab-57e637c38ff2" providerId="ADAL" clId="{46ABAA2A-3966-4B03-BB8B-39FB34D68DA1}" dt="2022-03-22T19:40:55.355" v="9350" actId="20577"/>
        <pc:sldMkLst>
          <pc:docMk/>
          <pc:sldMk cId="2664415271" sldId="859"/>
        </pc:sldMkLst>
      </pc:sldChg>
      <pc:sldChg chg="modNotesTx">
        <pc:chgData name="Paul Dellamonica" userId="37aa7f62-0683-4579-acab-57e637c38ff2" providerId="ADAL" clId="{46ABAA2A-3966-4B03-BB8B-39FB34D68DA1}" dt="2022-03-23T14:41:11.741" v="11139" actId="20577"/>
        <pc:sldMkLst>
          <pc:docMk/>
          <pc:sldMk cId="245636555" sldId="861"/>
        </pc:sldMkLst>
      </pc:sldChg>
      <pc:sldChg chg="modNotesTx">
        <pc:chgData name="Paul Dellamonica" userId="37aa7f62-0683-4579-acab-57e637c38ff2" providerId="ADAL" clId="{46ABAA2A-3966-4B03-BB8B-39FB34D68DA1}" dt="2022-03-18T16:25:39.204" v="3010" actId="313"/>
        <pc:sldMkLst>
          <pc:docMk/>
          <pc:sldMk cId="2042446697" sldId="865"/>
        </pc:sldMkLst>
      </pc:sldChg>
      <pc:sldChg chg="modNotesTx">
        <pc:chgData name="Paul Dellamonica" userId="37aa7f62-0683-4579-acab-57e637c38ff2" providerId="ADAL" clId="{46ABAA2A-3966-4B03-BB8B-39FB34D68DA1}" dt="2022-03-18T16:38:33.370" v="3014" actId="20577"/>
        <pc:sldMkLst>
          <pc:docMk/>
          <pc:sldMk cId="2974693256" sldId="871"/>
        </pc:sldMkLst>
      </pc:sldChg>
      <pc:sldChg chg="modNotesTx">
        <pc:chgData name="Paul Dellamonica" userId="37aa7f62-0683-4579-acab-57e637c38ff2" providerId="ADAL" clId="{46ABAA2A-3966-4B03-BB8B-39FB34D68DA1}" dt="2022-03-23T14:58:16.618" v="11340" actId="20577"/>
        <pc:sldMkLst>
          <pc:docMk/>
          <pc:sldMk cId="1731546054" sldId="874"/>
        </pc:sldMkLst>
      </pc:sldChg>
      <pc:sldChg chg="addSp delSp modSp new mod modClrScheme chgLayout modNotesTx">
        <pc:chgData name="Paul Dellamonica" userId="37aa7f62-0683-4579-acab-57e637c38ff2" providerId="ADAL" clId="{46ABAA2A-3966-4B03-BB8B-39FB34D68DA1}" dt="2022-03-22T20:44:02.698" v="11052" actId="20577"/>
        <pc:sldMkLst>
          <pc:docMk/>
          <pc:sldMk cId="1089032247" sldId="877"/>
        </pc:sldMkLst>
        <pc:spChg chg="del mod ord">
          <ac:chgData name="Paul Dellamonica" userId="37aa7f62-0683-4579-acab-57e637c38ff2" providerId="ADAL" clId="{46ABAA2A-3966-4B03-BB8B-39FB34D68DA1}" dt="2022-03-18T14:52:52.658" v="482" actId="700"/>
          <ac:spMkLst>
            <pc:docMk/>
            <pc:sldMk cId="1089032247" sldId="877"/>
            <ac:spMk id="2" creationId="{CA82636B-0ED9-49DB-9EBA-19B5CB7D1F13}"/>
          </ac:spMkLst>
        </pc:spChg>
        <pc:spChg chg="del mod ord">
          <ac:chgData name="Paul Dellamonica" userId="37aa7f62-0683-4579-acab-57e637c38ff2" providerId="ADAL" clId="{46ABAA2A-3966-4B03-BB8B-39FB34D68DA1}" dt="2022-03-18T14:52:52.658" v="482" actId="700"/>
          <ac:spMkLst>
            <pc:docMk/>
            <pc:sldMk cId="1089032247" sldId="877"/>
            <ac:spMk id="3" creationId="{4F3C3886-411C-47AF-834A-9EC820999E1B}"/>
          </ac:spMkLst>
        </pc:spChg>
        <pc:spChg chg="add del mod ord">
          <ac:chgData name="Paul Dellamonica" userId="37aa7f62-0683-4579-acab-57e637c38ff2" providerId="ADAL" clId="{46ABAA2A-3966-4B03-BB8B-39FB34D68DA1}" dt="2022-03-18T14:55:01.027" v="483" actId="700"/>
          <ac:spMkLst>
            <pc:docMk/>
            <pc:sldMk cId="1089032247" sldId="877"/>
            <ac:spMk id="4" creationId="{1EF05FFA-B289-4D8D-9713-677CC1C479CE}"/>
          </ac:spMkLst>
        </pc:spChg>
        <pc:spChg chg="add del mod ord">
          <ac:chgData name="Paul Dellamonica" userId="37aa7f62-0683-4579-acab-57e637c38ff2" providerId="ADAL" clId="{46ABAA2A-3966-4B03-BB8B-39FB34D68DA1}" dt="2022-03-18T14:55:01.027" v="483" actId="700"/>
          <ac:spMkLst>
            <pc:docMk/>
            <pc:sldMk cId="1089032247" sldId="877"/>
            <ac:spMk id="5" creationId="{2E4357B4-4FA4-4FFC-9122-D0EBDFCF909D}"/>
          </ac:spMkLst>
        </pc:spChg>
        <pc:spChg chg="add del mod ord">
          <ac:chgData name="Paul Dellamonica" userId="37aa7f62-0683-4579-acab-57e637c38ff2" providerId="ADAL" clId="{46ABAA2A-3966-4B03-BB8B-39FB34D68DA1}" dt="2022-03-18T14:55:01.027" v="483" actId="700"/>
          <ac:spMkLst>
            <pc:docMk/>
            <pc:sldMk cId="1089032247" sldId="877"/>
            <ac:spMk id="6" creationId="{79E95264-C1BF-4CEE-B3A5-E8E52DE2A997}"/>
          </ac:spMkLst>
        </pc:spChg>
        <pc:spChg chg="add del mod ord">
          <ac:chgData name="Paul Dellamonica" userId="37aa7f62-0683-4579-acab-57e637c38ff2" providerId="ADAL" clId="{46ABAA2A-3966-4B03-BB8B-39FB34D68DA1}" dt="2022-03-18T14:55:07.837" v="484" actId="700"/>
          <ac:spMkLst>
            <pc:docMk/>
            <pc:sldMk cId="1089032247" sldId="877"/>
            <ac:spMk id="7" creationId="{AED443EA-1EE9-419A-9EEC-99E22B5FB9B0}"/>
          </ac:spMkLst>
        </pc:spChg>
        <pc:spChg chg="add del mod ord">
          <ac:chgData name="Paul Dellamonica" userId="37aa7f62-0683-4579-acab-57e637c38ff2" providerId="ADAL" clId="{46ABAA2A-3966-4B03-BB8B-39FB34D68DA1}" dt="2022-03-18T14:55:07.837" v="484" actId="700"/>
          <ac:spMkLst>
            <pc:docMk/>
            <pc:sldMk cId="1089032247" sldId="877"/>
            <ac:spMk id="8" creationId="{1F15431A-5DFB-4C26-802E-509DB8D94EF1}"/>
          </ac:spMkLst>
        </pc:spChg>
        <pc:spChg chg="add del mod ord">
          <ac:chgData name="Paul Dellamonica" userId="37aa7f62-0683-4579-acab-57e637c38ff2" providerId="ADAL" clId="{46ABAA2A-3966-4B03-BB8B-39FB34D68DA1}" dt="2022-03-18T14:55:45.127" v="485" actId="700"/>
          <ac:spMkLst>
            <pc:docMk/>
            <pc:sldMk cId="1089032247" sldId="877"/>
            <ac:spMk id="9" creationId="{E97C643E-F3BF-4012-9E2C-C520D2650806}"/>
          </ac:spMkLst>
        </pc:spChg>
        <pc:spChg chg="add del mod ord">
          <ac:chgData name="Paul Dellamonica" userId="37aa7f62-0683-4579-acab-57e637c38ff2" providerId="ADAL" clId="{46ABAA2A-3966-4B03-BB8B-39FB34D68DA1}" dt="2022-03-18T14:55:45.127" v="485" actId="700"/>
          <ac:spMkLst>
            <pc:docMk/>
            <pc:sldMk cId="1089032247" sldId="877"/>
            <ac:spMk id="10" creationId="{58B57231-1F54-42B6-8754-946AC90D8943}"/>
          </ac:spMkLst>
        </pc:spChg>
        <pc:spChg chg="add mod ord">
          <ac:chgData name="Paul Dellamonica" userId="37aa7f62-0683-4579-acab-57e637c38ff2" providerId="ADAL" clId="{46ABAA2A-3966-4B03-BB8B-39FB34D68DA1}" dt="2022-03-18T15:18:57.587" v="2654" actId="1076"/>
          <ac:spMkLst>
            <pc:docMk/>
            <pc:sldMk cId="1089032247" sldId="877"/>
            <ac:spMk id="11" creationId="{1447B452-62E8-4E19-BC2F-8A3759DEFAA9}"/>
          </ac:spMkLst>
        </pc:spChg>
        <pc:spChg chg="add del mod ord">
          <ac:chgData name="Paul Dellamonica" userId="37aa7f62-0683-4579-acab-57e637c38ff2" providerId="ADAL" clId="{46ABAA2A-3966-4B03-BB8B-39FB34D68DA1}" dt="2022-03-18T15:18:02.974" v="2646" actId="931"/>
          <ac:spMkLst>
            <pc:docMk/>
            <pc:sldMk cId="1089032247" sldId="877"/>
            <ac:spMk id="12" creationId="{AC7A9B4B-CF92-467F-85F9-A17F77AE34B9}"/>
          </ac:spMkLst>
        </pc:spChg>
        <pc:spChg chg="add del mod ord">
          <ac:chgData name="Paul Dellamonica" userId="37aa7f62-0683-4579-acab-57e637c38ff2" providerId="ADAL" clId="{46ABAA2A-3966-4B03-BB8B-39FB34D68DA1}" dt="2022-03-18T15:18:06.195" v="2647" actId="478"/>
          <ac:spMkLst>
            <pc:docMk/>
            <pc:sldMk cId="1089032247" sldId="877"/>
            <ac:spMk id="13" creationId="{D6F62C30-0817-4367-B050-F725F3B17A2A}"/>
          </ac:spMkLst>
        </pc:spChg>
        <pc:picChg chg="add mod">
          <ac:chgData name="Paul Dellamonica" userId="37aa7f62-0683-4579-acab-57e637c38ff2" providerId="ADAL" clId="{46ABAA2A-3966-4B03-BB8B-39FB34D68DA1}" dt="2022-03-18T15:18:29.886" v="2652" actId="1076"/>
          <ac:picMkLst>
            <pc:docMk/>
            <pc:sldMk cId="1089032247" sldId="877"/>
            <ac:picMk id="15" creationId="{49F4208A-614A-42F9-A0B5-F06C2853F58E}"/>
          </ac:picMkLst>
        </pc:picChg>
      </pc:sldChg>
      <pc:sldChg chg="modSp new del mod modNotesTx">
        <pc:chgData name="Paul Dellamonica" userId="37aa7f62-0683-4579-acab-57e637c38ff2" providerId="ADAL" clId="{46ABAA2A-3966-4B03-BB8B-39FB34D68DA1}" dt="2022-03-22T19:34:05.634" v="8636" actId="2696"/>
        <pc:sldMkLst>
          <pc:docMk/>
          <pc:sldMk cId="1589878447" sldId="878"/>
        </pc:sldMkLst>
        <pc:spChg chg="mod">
          <ac:chgData name="Paul Dellamonica" userId="37aa7f62-0683-4579-acab-57e637c38ff2" providerId="ADAL" clId="{46ABAA2A-3966-4B03-BB8B-39FB34D68DA1}" dt="2022-03-22T16:59:54.643" v="3043" actId="20577"/>
          <ac:spMkLst>
            <pc:docMk/>
            <pc:sldMk cId="1589878447" sldId="878"/>
            <ac:spMk id="3" creationId="{38457DB5-90B2-4D3F-878D-442F5E8AE045}"/>
          </ac:spMkLst>
        </pc:spChg>
      </pc:sldChg>
      <pc:sldChg chg="delSp modSp add mod modNotesTx">
        <pc:chgData name="Paul Dellamonica" userId="37aa7f62-0683-4579-acab-57e637c38ff2" providerId="ADAL" clId="{46ABAA2A-3966-4B03-BB8B-39FB34D68DA1}" dt="2022-03-22T19:49:38.247" v="9792" actId="313"/>
        <pc:sldMkLst>
          <pc:docMk/>
          <pc:sldMk cId="3812507475" sldId="879"/>
        </pc:sldMkLst>
        <pc:spChg chg="mod">
          <ac:chgData name="Paul Dellamonica" userId="37aa7f62-0683-4579-acab-57e637c38ff2" providerId="ADAL" clId="{46ABAA2A-3966-4B03-BB8B-39FB34D68DA1}" dt="2022-03-22T19:43:33.191" v="9461" actId="27636"/>
          <ac:spMkLst>
            <pc:docMk/>
            <pc:sldMk cId="3812507475" sldId="879"/>
            <ac:spMk id="2" creationId="{E9153F9D-144A-4517-979D-9599585978F0}"/>
          </ac:spMkLst>
        </pc:spChg>
        <pc:spChg chg="mod">
          <ac:chgData name="Paul Dellamonica" userId="37aa7f62-0683-4579-acab-57e637c38ff2" providerId="ADAL" clId="{46ABAA2A-3966-4B03-BB8B-39FB34D68DA1}" dt="2022-03-22T19:41:13.773" v="9388" actId="20577"/>
          <ac:spMkLst>
            <pc:docMk/>
            <pc:sldMk cId="3812507475" sldId="879"/>
            <ac:spMk id="3" creationId="{38457DB5-90B2-4D3F-878D-442F5E8AE045}"/>
          </ac:spMkLst>
        </pc:spChg>
        <pc:spChg chg="del">
          <ac:chgData name="Paul Dellamonica" userId="37aa7f62-0683-4579-acab-57e637c38ff2" providerId="ADAL" clId="{46ABAA2A-3966-4B03-BB8B-39FB34D68DA1}" dt="2022-03-22T19:41:20.601" v="9389" actId="478"/>
          <ac:spMkLst>
            <pc:docMk/>
            <pc:sldMk cId="3812507475" sldId="879"/>
            <ac:spMk id="4" creationId="{F160E4FC-0E62-4D35-B7A8-77BC02E9C85B}"/>
          </ac:spMkLst>
        </pc:spChg>
      </pc:sldChg>
      <pc:sldChg chg="delSp modSp add del mod modNotesTx">
        <pc:chgData name="Paul Dellamonica" userId="37aa7f62-0683-4579-acab-57e637c38ff2" providerId="ADAL" clId="{46ABAA2A-3966-4B03-BB8B-39FB34D68DA1}" dt="2022-03-22T20:46:18.555" v="11072" actId="2696"/>
        <pc:sldMkLst>
          <pc:docMk/>
          <pc:sldMk cId="2164568019" sldId="880"/>
        </pc:sldMkLst>
        <pc:spChg chg="mod">
          <ac:chgData name="Paul Dellamonica" userId="37aa7f62-0683-4579-acab-57e637c38ff2" providerId="ADAL" clId="{46ABAA2A-3966-4B03-BB8B-39FB34D68DA1}" dt="2022-03-22T19:52:22.793" v="9972" actId="2710"/>
          <ac:spMkLst>
            <pc:docMk/>
            <pc:sldMk cId="2164568019" sldId="880"/>
            <ac:spMk id="2" creationId="{E9153F9D-144A-4517-979D-9599585978F0}"/>
          </ac:spMkLst>
        </pc:spChg>
        <pc:spChg chg="mod">
          <ac:chgData name="Paul Dellamonica" userId="37aa7f62-0683-4579-acab-57e637c38ff2" providerId="ADAL" clId="{46ABAA2A-3966-4B03-BB8B-39FB34D68DA1}" dt="2022-03-22T19:50:37.515" v="9818" actId="20577"/>
          <ac:spMkLst>
            <pc:docMk/>
            <pc:sldMk cId="2164568019" sldId="880"/>
            <ac:spMk id="3" creationId="{38457DB5-90B2-4D3F-878D-442F5E8AE045}"/>
          </ac:spMkLst>
        </pc:spChg>
        <pc:spChg chg="del">
          <ac:chgData name="Paul Dellamonica" userId="37aa7f62-0683-4579-acab-57e637c38ff2" providerId="ADAL" clId="{46ABAA2A-3966-4B03-BB8B-39FB34D68DA1}" dt="2022-03-22T19:50:41.610" v="9819" actId="478"/>
          <ac:spMkLst>
            <pc:docMk/>
            <pc:sldMk cId="2164568019" sldId="880"/>
            <ac:spMk id="4" creationId="{F160E4FC-0E62-4D35-B7A8-77BC02E9C85B}"/>
          </ac:spMkLst>
        </pc:spChg>
      </pc:sldChg>
      <pc:sldChg chg="delSp modSp add mod modNotesTx">
        <pc:chgData name="Paul Dellamonica" userId="37aa7f62-0683-4579-acab-57e637c38ff2" providerId="ADAL" clId="{46ABAA2A-3966-4B03-BB8B-39FB34D68DA1}" dt="2022-03-22T20:14:28.412" v="10889" actId="20577"/>
        <pc:sldMkLst>
          <pc:docMk/>
          <pc:sldMk cId="1492268341" sldId="881"/>
        </pc:sldMkLst>
        <pc:spChg chg="mod">
          <ac:chgData name="Paul Dellamonica" userId="37aa7f62-0683-4579-acab-57e637c38ff2" providerId="ADAL" clId="{46ABAA2A-3966-4B03-BB8B-39FB34D68DA1}" dt="2022-03-22T20:10:04.629" v="10364" actId="20577"/>
          <ac:spMkLst>
            <pc:docMk/>
            <pc:sldMk cId="1492268341" sldId="881"/>
            <ac:spMk id="2" creationId="{E9153F9D-144A-4517-979D-9599585978F0}"/>
          </ac:spMkLst>
        </pc:spChg>
        <pc:spChg chg="mod">
          <ac:chgData name="Paul Dellamonica" userId="37aa7f62-0683-4579-acab-57e637c38ff2" providerId="ADAL" clId="{46ABAA2A-3966-4B03-BB8B-39FB34D68DA1}" dt="2022-03-22T20:00:26.418" v="10133" actId="20577"/>
          <ac:spMkLst>
            <pc:docMk/>
            <pc:sldMk cId="1492268341" sldId="881"/>
            <ac:spMk id="3" creationId="{38457DB5-90B2-4D3F-878D-442F5E8AE045}"/>
          </ac:spMkLst>
        </pc:spChg>
        <pc:spChg chg="del">
          <ac:chgData name="Paul Dellamonica" userId="37aa7f62-0683-4579-acab-57e637c38ff2" providerId="ADAL" clId="{46ABAA2A-3966-4B03-BB8B-39FB34D68DA1}" dt="2022-03-22T20:00:30.090" v="10134" actId="478"/>
          <ac:spMkLst>
            <pc:docMk/>
            <pc:sldMk cId="1492268341" sldId="881"/>
            <ac:spMk id="4" creationId="{F160E4FC-0E62-4D35-B7A8-77BC02E9C85B}"/>
          </ac:spMkLst>
        </pc:spChg>
      </pc:sldChg>
      <pc:sldChg chg="delSp modSp add mod ord modNotesTx">
        <pc:chgData name="Paul Dellamonica" userId="37aa7f62-0683-4579-acab-57e637c38ff2" providerId="ADAL" clId="{46ABAA2A-3966-4B03-BB8B-39FB34D68DA1}" dt="2022-03-22T20:46:35.074" v="11073" actId="478"/>
        <pc:sldMkLst>
          <pc:docMk/>
          <pc:sldMk cId="3607678098" sldId="882"/>
        </pc:sldMkLst>
        <pc:spChg chg="mod">
          <ac:chgData name="Paul Dellamonica" userId="37aa7f62-0683-4579-acab-57e637c38ff2" providerId="ADAL" clId="{46ABAA2A-3966-4B03-BB8B-39FB34D68DA1}" dt="2022-03-22T20:45:56.949" v="11063" actId="20577"/>
          <ac:spMkLst>
            <pc:docMk/>
            <pc:sldMk cId="3607678098" sldId="882"/>
            <ac:spMk id="2" creationId="{F07596A7-8A97-144A-87F7-4D08B025AD5D}"/>
          </ac:spMkLst>
        </pc:spChg>
        <pc:spChg chg="mod">
          <ac:chgData name="Paul Dellamonica" userId="37aa7f62-0683-4579-acab-57e637c38ff2" providerId="ADAL" clId="{46ABAA2A-3966-4B03-BB8B-39FB34D68DA1}" dt="2022-03-22T20:46:06.740" v="11071" actId="20577"/>
          <ac:spMkLst>
            <pc:docMk/>
            <pc:sldMk cId="3607678098" sldId="882"/>
            <ac:spMk id="5" creationId="{BD359F99-B296-1D4F-916E-9A2AF23AF949}"/>
          </ac:spMkLst>
        </pc:spChg>
        <pc:spChg chg="del">
          <ac:chgData name="Paul Dellamonica" userId="37aa7f62-0683-4579-acab-57e637c38ff2" providerId="ADAL" clId="{46ABAA2A-3966-4B03-BB8B-39FB34D68DA1}" dt="2022-03-22T20:46:35.074" v="11073" actId="478"/>
          <ac:spMkLst>
            <pc:docMk/>
            <pc:sldMk cId="3607678098" sldId="882"/>
            <ac:spMk id="6" creationId="{FAA15975-B926-0549-872A-56C02D12D9CD}"/>
          </ac:spMkLst>
        </pc:spChg>
      </pc:sldChg>
      <pc:sldChg chg="modSp add del mod modNotesTx">
        <pc:chgData name="Paul Dellamonica" userId="37aa7f62-0683-4579-acab-57e637c38ff2" providerId="ADAL" clId="{46ABAA2A-3966-4B03-BB8B-39FB34D68DA1}" dt="2022-03-22T20:30:11.423" v="10988" actId="2696"/>
        <pc:sldMkLst>
          <pc:docMk/>
          <pc:sldMk cId="4224828218" sldId="882"/>
        </pc:sldMkLst>
        <pc:spChg chg="mod">
          <ac:chgData name="Paul Dellamonica" userId="37aa7f62-0683-4579-acab-57e637c38ff2" providerId="ADAL" clId="{46ABAA2A-3966-4B03-BB8B-39FB34D68DA1}" dt="2022-03-22T18:26:40.116" v="8557" actId="20577"/>
          <ac:spMkLst>
            <pc:docMk/>
            <pc:sldMk cId="4224828218" sldId="882"/>
            <ac:spMk id="3" creationId="{38457DB5-90B2-4D3F-878D-442F5E8AE045}"/>
          </ac:spMkLst>
        </pc:spChg>
      </pc:sldChg>
    </pc:docChg>
  </pc:docChgLst>
  <pc:docChgLst>
    <pc:chgData name="Paul Dellamonica" userId="37aa7f62-0683-4579-acab-57e637c38ff2" providerId="ADAL" clId="{7671E898-CC8B-40E9-847D-39A7E81C28D2}"/>
    <pc:docChg chg="undo custSel modSld">
      <pc:chgData name="Paul Dellamonica" userId="37aa7f62-0683-4579-acab-57e637c38ff2" providerId="ADAL" clId="{7671E898-CC8B-40E9-847D-39A7E81C28D2}" dt="2022-03-23T19:15:04.679" v="1233" actId="20577"/>
      <pc:docMkLst>
        <pc:docMk/>
      </pc:docMkLst>
      <pc:sldChg chg="modNotesTx">
        <pc:chgData name="Paul Dellamonica" userId="37aa7f62-0683-4579-acab-57e637c38ff2" providerId="ADAL" clId="{7671E898-CC8B-40E9-847D-39A7E81C28D2}" dt="2022-03-23T16:39:01.120" v="207" actId="20577"/>
        <pc:sldMkLst>
          <pc:docMk/>
          <pc:sldMk cId="695512048" sldId="277"/>
        </pc:sldMkLst>
      </pc:sldChg>
      <pc:sldChg chg="modNotesTx">
        <pc:chgData name="Paul Dellamonica" userId="37aa7f62-0683-4579-acab-57e637c38ff2" providerId="ADAL" clId="{7671E898-CC8B-40E9-847D-39A7E81C28D2}" dt="2022-03-23T19:12:24.430" v="1032" actId="20577"/>
        <pc:sldMkLst>
          <pc:docMk/>
          <pc:sldMk cId="1011849009" sldId="279"/>
        </pc:sldMkLst>
      </pc:sldChg>
      <pc:sldChg chg="modNotesTx">
        <pc:chgData name="Paul Dellamonica" userId="37aa7f62-0683-4579-acab-57e637c38ff2" providerId="ADAL" clId="{7671E898-CC8B-40E9-847D-39A7E81C28D2}" dt="2022-03-23T19:15:04.679" v="1233" actId="20577"/>
        <pc:sldMkLst>
          <pc:docMk/>
          <pc:sldMk cId="326072890" sldId="282"/>
        </pc:sldMkLst>
      </pc:sldChg>
      <pc:sldChg chg="modNotesTx">
        <pc:chgData name="Paul Dellamonica" userId="37aa7f62-0683-4579-acab-57e637c38ff2" providerId="ADAL" clId="{7671E898-CC8B-40E9-847D-39A7E81C28D2}" dt="2022-03-23T19:10:17.759" v="1028" actId="20577"/>
        <pc:sldMkLst>
          <pc:docMk/>
          <pc:sldMk cId="1141691216" sldId="846"/>
        </pc:sldMkLst>
      </pc:sldChg>
      <pc:sldChg chg="modNotesTx">
        <pc:chgData name="Paul Dellamonica" userId="37aa7f62-0683-4579-acab-57e637c38ff2" providerId="ADAL" clId="{7671E898-CC8B-40E9-847D-39A7E81C28D2}" dt="2022-03-23T18:34:34.516" v="534" actId="6549"/>
        <pc:sldMkLst>
          <pc:docMk/>
          <pc:sldMk cId="546848225" sldId="854"/>
        </pc:sldMkLst>
      </pc:sldChg>
      <pc:sldChg chg="modNotesTx">
        <pc:chgData name="Paul Dellamonica" userId="37aa7f62-0683-4579-acab-57e637c38ff2" providerId="ADAL" clId="{7671E898-CC8B-40E9-847D-39A7E81C28D2}" dt="2022-03-23T16:43:20.246" v="231" actId="6549"/>
        <pc:sldMkLst>
          <pc:docMk/>
          <pc:sldMk cId="245636555" sldId="861"/>
        </pc:sldMkLst>
      </pc:sldChg>
      <pc:sldChg chg="modNotesTx">
        <pc:chgData name="Paul Dellamonica" userId="37aa7f62-0683-4579-acab-57e637c38ff2" providerId="ADAL" clId="{7671E898-CC8B-40E9-847D-39A7E81C28D2}" dt="2022-03-23T16:22:04.383" v="38" actId="20577"/>
        <pc:sldMkLst>
          <pc:docMk/>
          <pc:sldMk cId="2974693256" sldId="871"/>
        </pc:sldMkLst>
      </pc:sldChg>
      <pc:sldChg chg="modNotesTx">
        <pc:chgData name="Paul Dellamonica" userId="37aa7f62-0683-4579-acab-57e637c38ff2" providerId="ADAL" clId="{7671E898-CC8B-40E9-847D-39A7E81C28D2}" dt="2022-03-23T19:00:53.253" v="1003" actId="20577"/>
        <pc:sldMkLst>
          <pc:docMk/>
          <pc:sldMk cId="3753454420" sldId="873"/>
        </pc:sldMkLst>
      </pc:sldChg>
      <pc:sldChg chg="modNotesTx">
        <pc:chgData name="Paul Dellamonica" userId="37aa7f62-0683-4579-acab-57e637c38ff2" providerId="ADAL" clId="{7671E898-CC8B-40E9-847D-39A7E81C28D2}" dt="2022-03-23T18:35:48.714" v="587" actId="20577"/>
        <pc:sldMkLst>
          <pc:docMk/>
          <pc:sldMk cId="3812507475" sldId="879"/>
        </pc:sldMkLst>
      </pc:sldChg>
      <pc:sldChg chg="modSp mod">
        <pc:chgData name="Paul Dellamonica" userId="37aa7f62-0683-4579-acab-57e637c38ff2" providerId="ADAL" clId="{7671E898-CC8B-40E9-847D-39A7E81C28D2}" dt="2022-03-23T19:09:37.985" v="1025" actId="20577"/>
        <pc:sldMkLst>
          <pc:docMk/>
          <pc:sldMk cId="1492268341" sldId="881"/>
        </pc:sldMkLst>
        <pc:spChg chg="mod">
          <ac:chgData name="Paul Dellamonica" userId="37aa7f62-0683-4579-acab-57e637c38ff2" providerId="ADAL" clId="{7671E898-CC8B-40E9-847D-39A7E81C28D2}" dt="2022-03-23T19:09:37.985" v="1025" actId="20577"/>
          <ac:spMkLst>
            <pc:docMk/>
            <pc:sldMk cId="1492268341" sldId="881"/>
            <ac:spMk id="2" creationId="{E9153F9D-144A-4517-979D-9599585978F0}"/>
          </ac:spMkLst>
        </pc:spChg>
      </pc:sldChg>
      <pc:sldChg chg="modNotesTx">
        <pc:chgData name="Paul Dellamonica" userId="37aa7f62-0683-4579-acab-57e637c38ff2" providerId="ADAL" clId="{7671E898-CC8B-40E9-847D-39A7E81C28D2}" dt="2022-03-23T19:08:03.339" v="1021" actId="20577"/>
        <pc:sldMkLst>
          <pc:docMk/>
          <pc:sldMk cId="3607678098" sldId="88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3DB4CB1-2494-384B-9E5A-353DA1127B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Franklin Gothic Book" panose="020B0503020102020204" pitchFamily="34" charset="0"/>
            </a:endParaRPr>
          </a:p>
        </p:txBody>
      </p:sp>
      <p:sp>
        <p:nvSpPr>
          <p:cNvPr id="3" name="Date Placeholder 2">
            <a:extLst>
              <a:ext uri="{FF2B5EF4-FFF2-40B4-BE49-F238E27FC236}">
                <a16:creationId xmlns:a16="http://schemas.microsoft.com/office/drawing/2014/main" xmlns="" id="{2325CDF0-6DD3-044C-A317-6BD8C838A9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78A99F-1BE9-064E-AD89-0D204C3E4732}" type="datetimeFigureOut">
              <a:rPr lang="en-US" smtClean="0">
                <a:latin typeface="Franklin Gothic Book" panose="020B0503020102020204" pitchFamily="34" charset="0"/>
              </a:rPr>
              <a:t>9/12/2022</a:t>
            </a:fld>
            <a:endParaRPr lang="en-US" dirty="0">
              <a:latin typeface="Franklin Gothic Book" panose="020B0503020102020204" pitchFamily="34" charset="0"/>
            </a:endParaRPr>
          </a:p>
        </p:txBody>
      </p:sp>
      <p:sp>
        <p:nvSpPr>
          <p:cNvPr id="4" name="Footer Placeholder 3">
            <a:extLst>
              <a:ext uri="{FF2B5EF4-FFF2-40B4-BE49-F238E27FC236}">
                <a16:creationId xmlns:a16="http://schemas.microsoft.com/office/drawing/2014/main" xmlns="" id="{A32F99CE-465D-7043-B3E1-604AA79B1F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xmlns="" id="{8E8D7DEF-E64C-1C40-B9AF-CA93E0DF2C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4BD2FD-6CDE-1A4A-9940-2C553A4048B1}" type="slidenum">
              <a:rPr lang="en-US" smtClean="0">
                <a:latin typeface="Franklin Gothic Book" panose="020B0503020102020204" pitchFamily="34" charset="0"/>
              </a:rPr>
              <a:t>‹#›</a:t>
            </a:fld>
            <a:endParaRPr lang="en-US" dirty="0">
              <a:latin typeface="Franklin Gothic Book" panose="020B0503020102020204" pitchFamily="34" charset="0"/>
            </a:endParaRPr>
          </a:p>
        </p:txBody>
      </p:sp>
    </p:spTree>
    <p:extLst>
      <p:ext uri="{BB962C8B-B14F-4D97-AF65-F5344CB8AC3E}">
        <p14:creationId xmlns:p14="http://schemas.microsoft.com/office/powerpoint/2010/main" val="1026847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ranklin Gothic Book" panose="020B0503020102020204" pitchFamily="34" charset="0"/>
              </a:defRPr>
            </a:lvl1pPr>
          </a:lstStyle>
          <a:p>
            <a:fld id="{42744A2E-190E-994B-803C-637622506BBC}" type="datetimeFigureOut">
              <a:rPr lang="en-US" smtClean="0"/>
              <a:pPr/>
              <a:t>9/12/2022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ranklin Gothic Book" panose="020B0503020102020204" pitchFamily="34" charset="0"/>
              </a:defRPr>
            </a:lvl1pPr>
          </a:lstStyle>
          <a:p>
            <a:fld id="{E903362C-0CAC-9A40-B32F-5AF749CEF879}" type="slidenum">
              <a:rPr lang="en-US" smtClean="0"/>
              <a:pPr/>
              <a:t>‹#›</a:t>
            </a:fld>
            <a:endParaRPr lang="en-US" dirty="0"/>
          </a:p>
        </p:txBody>
      </p:sp>
    </p:spTree>
    <p:extLst>
      <p:ext uri="{BB962C8B-B14F-4D97-AF65-F5344CB8AC3E}">
        <p14:creationId xmlns:p14="http://schemas.microsoft.com/office/powerpoint/2010/main" val="246853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200" kern="1200">
        <a:solidFill>
          <a:schemeClr val="tx1"/>
        </a:solidFill>
        <a:latin typeface="Franklin Gothic Book" panose="020B0503020102020204" pitchFamily="34" charset="0"/>
        <a:ea typeface="+mn-ea"/>
        <a:cs typeface="+mn-cs"/>
      </a:defRPr>
    </a:lvl2pPr>
    <a:lvl3pPr marL="914400" algn="l" defTabSz="914400" rtl="0" eaLnBrk="1" latinLnBrk="0" hangingPunct="1">
      <a:defRPr sz="120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120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12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D472F6-99EA-4F0B-817D-EAD05A256FEA}" type="slidenum">
              <a:rPr lang="en-US" altLang="en-US" sz="1000" smtClean="0">
                <a:solidFill>
                  <a:srgbClr val="000000"/>
                </a:solidFill>
                <a:latin typeface="Times New Roman" panose="02020603050405020304" pitchFamily="18" charset="0"/>
              </a:rPr>
              <a:pPr>
                <a:spcBef>
                  <a:spcPct val="0"/>
                </a:spcBef>
              </a:pPr>
              <a:t>1</a:t>
            </a:fld>
            <a:endParaRPr lang="en-US" altLang="en-US" sz="1000" smtClean="0">
              <a:solidFill>
                <a:srgbClr val="000000"/>
              </a:solidFill>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xfrm>
            <a:off x="393700" y="692150"/>
            <a:ext cx="6070600" cy="3416300"/>
          </a:xfrm>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a:t>
            </a:r>
            <a:r>
              <a:rPr lang="en-US" altLang="en-US" baseline="0" dirty="0" smtClean="0">
                <a:latin typeface="Arial" panose="020B0604020202020204" pitchFamily="34" charset="0"/>
              </a:rPr>
              <a:t> call this story The Harbor Pilot.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649762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bottom line is this:  In the harbor there’s 10 times greater danger!  (read slide) </a:t>
            </a:r>
            <a:endParaRPr lang="en-US" dirty="0"/>
          </a:p>
        </p:txBody>
      </p:sp>
      <p:sp>
        <p:nvSpPr>
          <p:cNvPr id="4" name="Slide Number Placeholder 3"/>
          <p:cNvSpPr>
            <a:spLocks noGrp="1"/>
          </p:cNvSpPr>
          <p:nvPr>
            <p:ph type="sldNum" sz="quarter" idx="10"/>
          </p:nvPr>
        </p:nvSpPr>
        <p:spPr/>
        <p:txBody>
          <a:bodyPr/>
          <a:lstStyle/>
          <a:p>
            <a:pPr>
              <a:defRPr/>
            </a:pPr>
            <a:fld id="{240388B4-37B3-4A31-911F-4BFD850FE563}" type="slidenum">
              <a:rPr lang="en-US" altLang="en-US" smtClean="0">
                <a:solidFill>
                  <a:srgbClr val="000000"/>
                </a:solidFill>
              </a:rPr>
              <a:pPr>
                <a:defRPr/>
              </a:pPr>
              <a:t>14</a:t>
            </a:fld>
            <a:endParaRPr lang="en-US" altLang="en-US">
              <a:solidFill>
                <a:srgbClr val="000000"/>
              </a:solidFill>
            </a:endParaRPr>
          </a:p>
        </p:txBody>
      </p:sp>
    </p:spTree>
    <p:extLst>
      <p:ext uri="{BB962C8B-B14F-4D97-AF65-F5344CB8AC3E}">
        <p14:creationId xmlns:p14="http://schemas.microsoft.com/office/powerpoint/2010/main" val="3228165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one thing that’s been your greatest partner on the journey is gone.  TIME!   There’s little time left to…(read slide) </a:t>
            </a:r>
            <a:endParaRPr lang="en-US" dirty="0"/>
          </a:p>
        </p:txBody>
      </p:sp>
      <p:sp>
        <p:nvSpPr>
          <p:cNvPr id="4" name="Slide Number Placeholder 3"/>
          <p:cNvSpPr>
            <a:spLocks noGrp="1"/>
          </p:cNvSpPr>
          <p:nvPr>
            <p:ph type="sldNum" sz="quarter" idx="10"/>
          </p:nvPr>
        </p:nvSpPr>
        <p:spPr/>
        <p:txBody>
          <a:bodyPr/>
          <a:lstStyle/>
          <a:p>
            <a:pPr>
              <a:defRPr/>
            </a:pPr>
            <a:fld id="{240388B4-37B3-4A31-911F-4BFD850FE563}" type="slidenum">
              <a:rPr lang="en-US" altLang="en-US" smtClean="0">
                <a:solidFill>
                  <a:srgbClr val="000000"/>
                </a:solidFill>
              </a:rPr>
              <a:pPr>
                <a:defRPr/>
              </a:pPr>
              <a:t>15</a:t>
            </a:fld>
            <a:endParaRPr lang="en-US" altLang="en-US">
              <a:solidFill>
                <a:srgbClr val="000000"/>
              </a:solidFill>
            </a:endParaRPr>
          </a:p>
        </p:txBody>
      </p:sp>
    </p:spTree>
    <p:extLst>
      <p:ext uri="{BB962C8B-B14F-4D97-AF65-F5344CB8AC3E}">
        <p14:creationId xmlns:p14="http://schemas.microsoft.com/office/powerpoint/2010/main" val="390103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am I telling you this</a:t>
            </a:r>
            <a:r>
              <a:rPr lang="en-US" baseline="0" dirty="0" smtClean="0"/>
              <a:t> Harbor Pilot story.  Well because that what I am!  I am a specialist in retirement planning.    I’m the expert who helps you get your ship safely into port.  I have the tools, techniques, training and experience to navigate the most important and dangerous part of your financial journey.  </a:t>
            </a:r>
            <a:endParaRPr lang="en-US" dirty="0"/>
          </a:p>
        </p:txBody>
      </p:sp>
      <p:sp>
        <p:nvSpPr>
          <p:cNvPr id="4" name="Slide Number Placeholder 3"/>
          <p:cNvSpPr>
            <a:spLocks noGrp="1"/>
          </p:cNvSpPr>
          <p:nvPr>
            <p:ph type="sldNum" sz="quarter" idx="10"/>
          </p:nvPr>
        </p:nvSpPr>
        <p:spPr/>
        <p:txBody>
          <a:bodyPr/>
          <a:lstStyle/>
          <a:p>
            <a:pPr>
              <a:defRPr/>
            </a:pPr>
            <a:fld id="{240388B4-37B3-4A31-911F-4BFD850FE563}" type="slidenum">
              <a:rPr lang="en-US" altLang="en-US" smtClean="0">
                <a:solidFill>
                  <a:srgbClr val="000000"/>
                </a:solidFill>
              </a:rPr>
              <a:pPr>
                <a:defRPr/>
              </a:pPr>
              <a:t>16</a:t>
            </a:fld>
            <a:endParaRPr lang="en-US" altLang="en-US">
              <a:solidFill>
                <a:srgbClr val="000000"/>
              </a:solidFill>
            </a:endParaRPr>
          </a:p>
        </p:txBody>
      </p:sp>
    </p:spTree>
    <p:extLst>
      <p:ext uri="{BB962C8B-B14F-4D97-AF65-F5344CB8AC3E}">
        <p14:creationId xmlns:p14="http://schemas.microsoft.com/office/powerpoint/2010/main" val="3797326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C354AF-9C61-404A-9FB3-7BAF4488AD50}" type="slidenum">
              <a:rPr lang="en-US" altLang="en-US" sz="1000" smtClean="0">
                <a:solidFill>
                  <a:srgbClr val="000000"/>
                </a:solidFill>
                <a:latin typeface="Times New Roman" panose="02020603050405020304" pitchFamily="18" charset="0"/>
              </a:rPr>
              <a:pPr>
                <a:spcBef>
                  <a:spcPct val="0"/>
                </a:spcBef>
              </a:pPr>
              <a:t>17</a:t>
            </a:fld>
            <a:endParaRPr lang="en-US" altLang="en-US" sz="1000" smtClean="0">
              <a:solidFill>
                <a:srgbClr val="000000"/>
              </a:solidFill>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xfrm>
            <a:off x="393700" y="692150"/>
            <a:ext cx="6070600" cy="34163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So I’m asking you to schedule a free 15 minute mini-consultation.</a:t>
            </a:r>
          </a:p>
          <a:p>
            <a:r>
              <a:rPr lang="en-US" altLang="en-US" dirty="0" smtClean="0">
                <a:latin typeface="Arial" panose="020B0604020202020204" pitchFamily="34" charset="0"/>
              </a:rPr>
              <a:t>Size doesn’t matter.  I don’t care if you have a two person rowboat</a:t>
            </a:r>
            <a:r>
              <a:rPr lang="en-US" altLang="en-US" baseline="0" dirty="0" smtClean="0">
                <a:latin typeface="Arial" panose="020B0604020202020204" pitchFamily="34" charset="0"/>
              </a:rPr>
              <a:t> or a million ton container ship.  You came to my workshop tonight and I am committed to help you. </a:t>
            </a:r>
          </a:p>
          <a:p>
            <a:r>
              <a:rPr lang="en-US" altLang="en-US" baseline="0" dirty="0" smtClean="0">
                <a:latin typeface="Arial" panose="020B0604020202020204" pitchFamily="34" charset="0"/>
              </a:rPr>
              <a:t>We can do it over the phone, on Zoom or in person…whatever you prefer. </a:t>
            </a:r>
          </a:p>
          <a:p>
            <a:r>
              <a:rPr lang="en-US" altLang="en-US" baseline="0" dirty="0" smtClean="0">
                <a:latin typeface="Arial" panose="020B0604020202020204" pitchFamily="34" charset="0"/>
              </a:rPr>
              <a:t>It’s totally free and you can ask any questions on your mind.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44130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C354AF-9C61-404A-9FB3-7BAF4488AD50}" type="slidenum">
              <a:rPr lang="en-US" altLang="en-US" sz="1000" smtClean="0">
                <a:solidFill>
                  <a:srgbClr val="000000"/>
                </a:solidFill>
                <a:latin typeface="Times New Roman" panose="02020603050405020304" pitchFamily="18" charset="0"/>
              </a:rPr>
              <a:pPr>
                <a:spcBef>
                  <a:spcPct val="0"/>
                </a:spcBef>
              </a:pPr>
              <a:t>18</a:t>
            </a:fld>
            <a:endParaRPr lang="en-US" altLang="en-US" sz="1000" smtClean="0">
              <a:solidFill>
                <a:srgbClr val="000000"/>
              </a:solidFill>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xfrm>
            <a:off x="393700" y="692150"/>
            <a:ext cx="6070600" cy="34163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Some of the more common questions I’ve heard might be ones that you have too.   (read slide)   There are a thousand</a:t>
            </a:r>
            <a:r>
              <a:rPr lang="en-US" altLang="en-US" baseline="0" dirty="0" smtClean="0">
                <a:latin typeface="Arial" panose="020B0604020202020204" pitchFamily="34" charset="0"/>
              </a:rPr>
              <a:t> </a:t>
            </a:r>
            <a:r>
              <a:rPr lang="en-US" altLang="en-US" dirty="0" smtClean="0">
                <a:latin typeface="Arial" panose="020B0604020202020204" pitchFamily="34" charset="0"/>
              </a:rPr>
              <a:t>possible questions you might have that are specific to your situation and I’ve probably heard most of them.  And if I don’t have an answer I know where to get one.  Because this is what I do</a:t>
            </a:r>
            <a:r>
              <a:rPr lang="en-US" altLang="en-US" baseline="0" dirty="0" smtClean="0">
                <a:latin typeface="Arial" panose="020B0604020202020204" pitchFamily="34" charset="0"/>
              </a:rPr>
              <a:t> every single day.  </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82337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6C354AF-9C61-404A-9FB3-7BAF4488AD50}" type="slidenum">
              <a:rPr lang="en-US" altLang="en-US" sz="1000" smtClean="0">
                <a:solidFill>
                  <a:srgbClr val="000000"/>
                </a:solidFill>
                <a:latin typeface="Times New Roman" panose="02020603050405020304" pitchFamily="18" charset="0"/>
              </a:rPr>
              <a:pPr>
                <a:spcBef>
                  <a:spcPct val="0"/>
                </a:spcBef>
              </a:pPr>
              <a:t>19</a:t>
            </a:fld>
            <a:endParaRPr lang="en-US" altLang="en-US" sz="1000" smtClean="0">
              <a:solidFill>
                <a:srgbClr val="000000"/>
              </a:solidFill>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xfrm>
            <a:off x="393700" y="692150"/>
            <a:ext cx="6070600" cy="34163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Look…you worked hard for a long time to get where you are.   You’ve earned the right to enjoy this amazing time in your life.  Retirement…does not have to be scary…it can be fantastic!  But it is a new game.</a:t>
            </a:r>
          </a:p>
        </p:txBody>
      </p:sp>
    </p:spTree>
    <p:extLst>
      <p:ext uri="{BB962C8B-B14F-4D97-AF65-F5344CB8AC3E}">
        <p14:creationId xmlns:p14="http://schemas.microsoft.com/office/powerpoint/2010/main" val="19186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Investing is a journey of many years…even decades in many cases.   It’s a journey that might take you to many interesting places.  And it’s taken sacrifice, hard work, discipline and skill to navigate.   </a:t>
            </a:r>
          </a:p>
        </p:txBody>
      </p:sp>
      <p:sp>
        <p:nvSpPr>
          <p:cNvPr id="4" name="Slide Number Placeholder 3"/>
          <p:cNvSpPr>
            <a:spLocks noGrp="1"/>
          </p:cNvSpPr>
          <p:nvPr>
            <p:ph type="sldNum" sz="quarter" idx="10"/>
          </p:nvPr>
        </p:nvSpPr>
        <p:spPr/>
        <p:txBody>
          <a:bodyPr/>
          <a:lstStyle/>
          <a:p>
            <a:fld id="{E903362C-0CAC-9A40-B32F-5AF749CEF879}" type="slidenum">
              <a:rPr lang="en-US" smtClean="0"/>
              <a:pPr/>
              <a:t>2</a:t>
            </a:fld>
            <a:endParaRPr lang="en-US" dirty="0"/>
          </a:p>
        </p:txBody>
      </p:sp>
    </p:spTree>
    <p:extLst>
      <p:ext uri="{BB962C8B-B14F-4D97-AF65-F5344CB8AC3E}">
        <p14:creationId xmlns:p14="http://schemas.microsoft.com/office/powerpoint/2010/main" val="63070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started out as THIS…has now become this.   </a:t>
            </a:r>
            <a:endParaRPr lang="en-US" dirty="0"/>
          </a:p>
        </p:txBody>
      </p:sp>
      <p:sp>
        <p:nvSpPr>
          <p:cNvPr id="4" name="Slide Number Placeholder 3"/>
          <p:cNvSpPr>
            <a:spLocks noGrp="1"/>
          </p:cNvSpPr>
          <p:nvPr>
            <p:ph type="sldNum" sz="quarter" idx="10"/>
          </p:nvPr>
        </p:nvSpPr>
        <p:spPr/>
        <p:txBody>
          <a:bodyPr/>
          <a:lstStyle/>
          <a:p>
            <a:fld id="{E903362C-0CAC-9A40-B32F-5AF749CEF879}" type="slidenum">
              <a:rPr lang="en-US" smtClean="0"/>
              <a:pPr/>
              <a:t>3</a:t>
            </a:fld>
            <a:endParaRPr lang="en-US" dirty="0"/>
          </a:p>
        </p:txBody>
      </p:sp>
    </p:spTree>
    <p:extLst>
      <p:ext uri="{BB962C8B-B14F-4D97-AF65-F5344CB8AC3E}">
        <p14:creationId xmlns:p14="http://schemas.microsoft.com/office/powerpoint/2010/main" val="119894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as you approach retirement,</a:t>
            </a:r>
            <a:r>
              <a:rPr lang="en-US" baseline="0" dirty="0" smtClean="0"/>
              <a:t> it’s time to call for a harbor pilot.  BTW…it the real world this is mandated by maritime law.  The minimum size requirement varies by the port but generally any ship over 100 tons must have a harbor pilot on board. </a:t>
            </a:r>
            <a:endParaRPr lang="en-US" dirty="0"/>
          </a:p>
        </p:txBody>
      </p:sp>
      <p:sp>
        <p:nvSpPr>
          <p:cNvPr id="4" name="Slide Number Placeholder 3"/>
          <p:cNvSpPr>
            <a:spLocks noGrp="1"/>
          </p:cNvSpPr>
          <p:nvPr>
            <p:ph type="sldNum" sz="quarter" idx="10"/>
          </p:nvPr>
        </p:nvSpPr>
        <p:spPr/>
        <p:txBody>
          <a:bodyPr/>
          <a:lstStyle/>
          <a:p>
            <a:fld id="{E903362C-0CAC-9A40-B32F-5AF749CEF879}" type="slidenum">
              <a:rPr lang="en-US" smtClean="0"/>
              <a:pPr/>
              <a:t>4</a:t>
            </a:fld>
            <a:endParaRPr lang="en-US" dirty="0"/>
          </a:p>
        </p:txBody>
      </p:sp>
    </p:spTree>
    <p:extLst>
      <p:ext uri="{BB962C8B-B14F-4D97-AF65-F5344CB8AC3E}">
        <p14:creationId xmlns:p14="http://schemas.microsoft.com/office/powerpoint/2010/main" val="2383801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exactly is a harbor pilot.  It’s a specialist with advanced skills and experience who’s job it is to get that ship safely into the port.  They are experts in the most dangerous and complex part of the journey.  </a:t>
            </a:r>
            <a:endParaRPr lang="en-US" dirty="0"/>
          </a:p>
        </p:txBody>
      </p:sp>
      <p:sp>
        <p:nvSpPr>
          <p:cNvPr id="4" name="Slide Number Placeholder 3"/>
          <p:cNvSpPr>
            <a:spLocks noGrp="1"/>
          </p:cNvSpPr>
          <p:nvPr>
            <p:ph type="sldNum" sz="quarter" idx="10"/>
          </p:nvPr>
        </p:nvSpPr>
        <p:spPr/>
        <p:txBody>
          <a:bodyPr/>
          <a:lstStyle/>
          <a:p>
            <a:fld id="{E903362C-0CAC-9A40-B32F-5AF749CEF879}" type="slidenum">
              <a:rPr lang="en-US" smtClean="0"/>
              <a:pPr/>
              <a:t>5</a:t>
            </a:fld>
            <a:endParaRPr lang="en-US" dirty="0"/>
          </a:p>
        </p:txBody>
      </p:sp>
    </p:spTree>
    <p:extLst>
      <p:ext uri="{BB962C8B-B14F-4D97-AF65-F5344CB8AC3E}">
        <p14:creationId xmlns:p14="http://schemas.microsoft.com/office/powerpoint/2010/main" val="2307698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retirement is exactly the time you need one the most. </a:t>
            </a:r>
            <a:endParaRPr lang="en-US" dirty="0"/>
          </a:p>
        </p:txBody>
      </p:sp>
      <p:sp>
        <p:nvSpPr>
          <p:cNvPr id="4" name="Slide Number Placeholder 3"/>
          <p:cNvSpPr>
            <a:spLocks noGrp="1"/>
          </p:cNvSpPr>
          <p:nvPr>
            <p:ph type="sldNum" sz="quarter" idx="10"/>
          </p:nvPr>
        </p:nvSpPr>
        <p:spPr/>
        <p:txBody>
          <a:bodyPr/>
          <a:lstStyle/>
          <a:p>
            <a:fld id="{E903362C-0CAC-9A40-B32F-5AF749CEF879}" type="slidenum">
              <a:rPr lang="en-US" smtClean="0"/>
              <a:pPr/>
              <a:t>6</a:t>
            </a:fld>
            <a:endParaRPr lang="en-US" dirty="0"/>
          </a:p>
        </p:txBody>
      </p:sp>
    </p:spTree>
    <p:extLst>
      <p:ext uri="{BB962C8B-B14F-4D97-AF65-F5344CB8AC3E}">
        <p14:creationId xmlns:p14="http://schemas.microsoft.com/office/powerpoint/2010/main" val="311262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know, most of your investment journey has been on the open ocean and pretty much it looked like this most of the time.</a:t>
            </a:r>
            <a:endParaRPr lang="en-US" dirty="0"/>
          </a:p>
        </p:txBody>
      </p:sp>
      <p:sp>
        <p:nvSpPr>
          <p:cNvPr id="4" name="Slide Number Placeholder 3"/>
          <p:cNvSpPr>
            <a:spLocks noGrp="1"/>
          </p:cNvSpPr>
          <p:nvPr>
            <p:ph type="sldNum" sz="quarter" idx="10"/>
          </p:nvPr>
        </p:nvSpPr>
        <p:spPr/>
        <p:txBody>
          <a:bodyPr/>
          <a:lstStyle/>
          <a:p>
            <a:fld id="{E903362C-0CAC-9A40-B32F-5AF749CEF879}" type="slidenum">
              <a:rPr lang="en-US" smtClean="0"/>
              <a:pPr/>
              <a:t>7</a:t>
            </a:fld>
            <a:endParaRPr lang="en-US" dirty="0"/>
          </a:p>
        </p:txBody>
      </p:sp>
    </p:spTree>
    <p:extLst>
      <p:ext uri="{BB962C8B-B14F-4D97-AF65-F5344CB8AC3E}">
        <p14:creationId xmlns:p14="http://schemas.microsoft.com/office/powerpoint/2010/main" val="393583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Sure…there were occasional storms </a:t>
            </a:r>
            <a:endParaRPr lang="en-US" dirty="0"/>
          </a:p>
        </p:txBody>
      </p:sp>
      <p:sp>
        <p:nvSpPr>
          <p:cNvPr id="4" name="Slide Number Placeholder 3"/>
          <p:cNvSpPr>
            <a:spLocks noGrp="1"/>
          </p:cNvSpPr>
          <p:nvPr>
            <p:ph type="sldNum" sz="quarter" idx="10"/>
          </p:nvPr>
        </p:nvSpPr>
        <p:spPr/>
        <p:txBody>
          <a:bodyPr/>
          <a:lstStyle/>
          <a:p>
            <a:fld id="{E903362C-0CAC-9A40-B32F-5AF749CEF879}" type="slidenum">
              <a:rPr lang="en-US" smtClean="0"/>
              <a:pPr/>
              <a:t>8</a:t>
            </a:fld>
            <a:endParaRPr lang="en-US" dirty="0"/>
          </a:p>
        </p:txBody>
      </p:sp>
    </p:spTree>
    <p:extLst>
      <p:ext uri="{BB962C8B-B14F-4D97-AF65-F5344CB8AC3E}">
        <p14:creationId xmlns:p14="http://schemas.microsoft.com/office/powerpoint/2010/main" val="320908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most of the journey was pretty calm.  If you want proof…</a:t>
            </a:r>
          </a:p>
          <a:p>
            <a:r>
              <a:rPr lang="en-US" dirty="0" smtClean="0"/>
              <a:t>Imagine that </a:t>
            </a:r>
            <a:r>
              <a:rPr lang="en-US" baseline="0" dirty="0" smtClean="0"/>
              <a:t>you invested $50,000 in 1983 in the S&amp;P 500.     And then somehow you got amnesia and totally forget you had this money in the stock market.  Then 40 years later you snapped out of it and suddenly remembered that you had put that money away.   So you called Vanguard and asked to see a statement.  You would have $3.3 million dollars today.  </a:t>
            </a:r>
          </a:p>
          <a:p>
            <a:endParaRPr lang="en-US" baseline="0" dirty="0" smtClean="0"/>
          </a:p>
          <a:p>
            <a:r>
              <a:rPr lang="en-US" baseline="0" dirty="0" smtClean="0"/>
              <a:t>If all you did was leave the money alone for 39 years,  you would be a multi millionaire today.  You didn’t have to trade the market, you didn’t have to worry about bear markets.  You didn’t have to worry about the Dot Com Bust or the 1987 Crash or inflation, recession, the housing bubble…nothing!  If you just left the money alone you would be a multi-millionaire.  </a:t>
            </a:r>
          </a:p>
          <a:p>
            <a:endParaRPr lang="en-US" baseline="0" dirty="0" smtClean="0"/>
          </a:p>
          <a:p>
            <a:r>
              <a:rPr lang="en-US" baseline="0" dirty="0" smtClean="0"/>
              <a:t>The S&amp;P 500 over that time period is up over 3000%.  That’s how calm the open ocean journey can be if you just leave the money alone…but most people don’t do that, obviously.   Most people move things around which is a disaster.  And frankly, many financial advisors have a vested interest in keeping your money moving.  But we’ll save that for another discussion. </a:t>
            </a:r>
            <a:endParaRPr lang="en-US" dirty="0"/>
          </a:p>
        </p:txBody>
      </p:sp>
      <p:sp>
        <p:nvSpPr>
          <p:cNvPr id="4" name="Slide Number Placeholder 3"/>
          <p:cNvSpPr>
            <a:spLocks noGrp="1"/>
          </p:cNvSpPr>
          <p:nvPr>
            <p:ph type="sldNum" sz="quarter" idx="10"/>
          </p:nvPr>
        </p:nvSpPr>
        <p:spPr/>
        <p:txBody>
          <a:bodyPr/>
          <a:lstStyle/>
          <a:p>
            <a:pPr>
              <a:defRPr/>
            </a:pPr>
            <a:fld id="{240388B4-37B3-4A31-911F-4BFD850FE563}" type="slidenum">
              <a:rPr lang="en-US" altLang="en-US" smtClean="0">
                <a:solidFill>
                  <a:srgbClr val="000000"/>
                </a:solidFill>
              </a:rPr>
              <a:pPr>
                <a:defRPr/>
              </a:pPr>
              <a:t>13</a:t>
            </a:fld>
            <a:endParaRPr lang="en-US" altLang="en-US">
              <a:solidFill>
                <a:srgbClr val="000000"/>
              </a:solidFill>
            </a:endParaRPr>
          </a:p>
        </p:txBody>
      </p:sp>
    </p:spTree>
    <p:extLst>
      <p:ext uri="{BB962C8B-B14F-4D97-AF65-F5344CB8AC3E}">
        <p14:creationId xmlns:p14="http://schemas.microsoft.com/office/powerpoint/2010/main" val="1278278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247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780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34501" y="609600"/>
            <a:ext cx="2597151"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43052" y="609600"/>
            <a:ext cx="7588249"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7693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7359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3490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43051" y="1981200"/>
            <a:ext cx="5092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38951" y="1981200"/>
            <a:ext cx="5092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68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638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18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7778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007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746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body" idx="1"/>
          </p:nvPr>
        </p:nvSpPr>
        <p:spPr bwMode="auto">
          <a:xfrm>
            <a:off x="1543051" y="1981200"/>
            <a:ext cx="103886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6"/>
          <p:cNvSpPr>
            <a:spLocks noGrp="1" noChangeArrowheads="1"/>
          </p:cNvSpPr>
          <p:nvPr>
            <p:ph type="title"/>
          </p:nvPr>
        </p:nvSpPr>
        <p:spPr bwMode="auto">
          <a:xfrm>
            <a:off x="1574800" y="609600"/>
            <a:ext cx="102870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301081207"/>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a:buChar char="u"/>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5000"/>
        <a:buFont typeface="Monotype Sorts"/>
        <a:buChar char="F"/>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tx1">
                <a:lumMod val="85000"/>
              </a:schemeClr>
            </a:gs>
            <a:gs pos="11000">
              <a:schemeClr val="tx1">
                <a:lumMod val="85000"/>
              </a:schemeClr>
            </a:gs>
            <a:gs pos="50000">
              <a:schemeClr val="accent4">
                <a:lumMod val="1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208"/>
          </a:xfrm>
          <a:prstGeom prst="rect">
            <a:avLst/>
          </a:prstGeom>
        </p:spPr>
      </p:pic>
      <p:sp>
        <p:nvSpPr>
          <p:cNvPr id="4098" name="Rectangle 2"/>
          <p:cNvSpPr>
            <a:spLocks noChangeArrowheads="1"/>
          </p:cNvSpPr>
          <p:nvPr/>
        </p:nvSpPr>
        <p:spPr bwMode="auto">
          <a:xfrm>
            <a:off x="1181100" y="0"/>
            <a:ext cx="11010900" cy="184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tx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algn="ctr" eaLnBrk="0" fontAlgn="base" hangingPunct="0">
              <a:lnSpc>
                <a:spcPts val="7900"/>
              </a:lnSpc>
              <a:spcBef>
                <a:spcPct val="0"/>
              </a:spcBef>
              <a:spcAft>
                <a:spcPct val="0"/>
              </a:spcAft>
              <a:buClrTx/>
              <a:buSzTx/>
              <a:buFontTx/>
              <a:buNone/>
              <a:defRPr/>
            </a:pPr>
            <a:r>
              <a:rPr lang="en-US" altLang="en-US" sz="8000" b="1" cap="small" dirty="0">
                <a:solidFill>
                  <a:srgbClr val="FF0000"/>
                </a:solidFill>
                <a:effectLst>
                  <a:outerShdw blurRad="38100" dist="38100" dir="2700000" algn="tl">
                    <a:srgbClr val="000000">
                      <a:alpha val="43137"/>
                    </a:srgbClr>
                  </a:outerShdw>
                </a:effectLst>
              </a:rPr>
              <a:t>The </a:t>
            </a:r>
            <a:r>
              <a:rPr lang="en-US" altLang="en-US" sz="8000" b="1" cap="small" dirty="0" smtClean="0">
                <a:solidFill>
                  <a:srgbClr val="FF0000"/>
                </a:solidFill>
                <a:effectLst>
                  <a:outerShdw blurRad="38100" dist="38100" dir="2700000" algn="tl">
                    <a:srgbClr val="000000">
                      <a:alpha val="43137"/>
                    </a:srgbClr>
                  </a:outerShdw>
                </a:effectLst>
              </a:rPr>
              <a:t>HARBOR PILOT</a:t>
            </a:r>
            <a:endParaRPr lang="en-US" altLang="en-US" sz="8000" b="1" cap="small"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6119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96"/>
            <a:ext cx="12192000" cy="6857999"/>
          </a:xfrm>
          <a:prstGeom prst="rect">
            <a:avLst/>
          </a:prstGeom>
        </p:spPr>
      </p:pic>
      <p:sp>
        <p:nvSpPr>
          <p:cNvPr id="3" name="TextBox 2"/>
          <p:cNvSpPr txBox="1"/>
          <p:nvPr/>
        </p:nvSpPr>
        <p:spPr>
          <a:xfrm>
            <a:off x="704987" y="396675"/>
            <a:ext cx="5288627" cy="1200329"/>
          </a:xfrm>
          <a:prstGeom prst="rect">
            <a:avLst/>
          </a:prstGeom>
          <a:noFill/>
        </p:spPr>
        <p:txBody>
          <a:bodyPr wrap="none" rtlCol="0">
            <a:spAutoFit/>
          </a:bodyPr>
          <a:lstStyle/>
          <a:p>
            <a:pPr eaLnBrk="0" fontAlgn="base" hangingPunct="0">
              <a:spcBef>
                <a:spcPct val="0"/>
              </a:spcBef>
              <a:spcAft>
                <a:spcPct val="0"/>
              </a:spcAft>
            </a:pPr>
            <a:r>
              <a:rPr lang="en-US" sz="7200" b="1" dirty="0" smtClean="0">
                <a:effectLst>
                  <a:outerShdw blurRad="38100" dist="38100" dir="2700000" algn="tl">
                    <a:srgbClr val="000000">
                      <a:alpha val="43137"/>
                    </a:srgbClr>
                  </a:outerShdw>
                </a:effectLst>
              </a:rPr>
              <a:t>Rogue waves</a:t>
            </a:r>
            <a:endParaRPr lang="en-US"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19342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ack Sparrow might be inspired by a Muslim captain | Daily Sab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7245" y="318197"/>
            <a:ext cx="2954655" cy="1200329"/>
          </a:xfrm>
          <a:prstGeom prst="rect">
            <a:avLst/>
          </a:prstGeom>
          <a:noFill/>
        </p:spPr>
        <p:txBody>
          <a:bodyPr wrap="none" rtlCol="0">
            <a:spAutoFit/>
          </a:bodyPr>
          <a:lstStyle/>
          <a:p>
            <a:pPr eaLnBrk="0" fontAlgn="base" hangingPunct="0">
              <a:spcBef>
                <a:spcPct val="0"/>
              </a:spcBef>
              <a:spcAft>
                <a:spcPct val="0"/>
              </a:spcAft>
            </a:pPr>
            <a:r>
              <a:rPr lang="en-US" sz="7200" b="1" dirty="0" smtClean="0">
                <a:solidFill>
                  <a:srgbClr val="FFFFFF"/>
                </a:solidFill>
                <a:effectLst>
                  <a:outerShdw blurRad="38100" dist="38100" dir="2700000" algn="tl">
                    <a:srgbClr val="000000">
                      <a:alpha val="43137"/>
                    </a:srgbClr>
                  </a:outerShdw>
                </a:effectLst>
              </a:rPr>
              <a:t>Pirates</a:t>
            </a:r>
            <a:endParaRPr lang="en-US" sz="72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5275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0268" cy="6858000"/>
          </a:xfrm>
          <a:prstGeom prst="rect">
            <a:avLst/>
          </a:prstGeom>
        </p:spPr>
      </p:pic>
      <p:sp>
        <p:nvSpPr>
          <p:cNvPr id="3" name="TextBox 2"/>
          <p:cNvSpPr txBox="1"/>
          <p:nvPr/>
        </p:nvSpPr>
        <p:spPr>
          <a:xfrm>
            <a:off x="7069016" y="1406768"/>
            <a:ext cx="4826962" cy="1200329"/>
          </a:xfrm>
          <a:prstGeom prst="rect">
            <a:avLst/>
          </a:prstGeom>
          <a:noFill/>
        </p:spPr>
        <p:txBody>
          <a:bodyPr wrap="none" rtlCol="0">
            <a:spAutoFit/>
          </a:bodyPr>
          <a:lstStyle/>
          <a:p>
            <a:pPr eaLnBrk="0" fontAlgn="base" hangingPunct="0">
              <a:spcBef>
                <a:spcPct val="0"/>
              </a:spcBef>
              <a:spcAft>
                <a:spcPct val="0"/>
              </a:spcAft>
            </a:pPr>
            <a:r>
              <a:rPr lang="en-US" sz="7200" b="1" dirty="0" smtClean="0">
                <a:solidFill>
                  <a:srgbClr val="FFFFFF"/>
                </a:solidFill>
                <a:effectLst>
                  <a:outerShdw blurRad="38100" dist="38100" dir="2700000" algn="tl">
                    <a:srgbClr val="000000">
                      <a:alpha val="43137"/>
                    </a:srgbClr>
                  </a:outerShdw>
                </a:effectLst>
              </a:rPr>
              <a:t>Giant squid</a:t>
            </a:r>
            <a:endParaRPr lang="en-US" sz="72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0723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ile:Pacific Ocean - panoramio - ---=XEON=--- (2).jpg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75711" y="203199"/>
            <a:ext cx="9840579" cy="769441"/>
          </a:xfrm>
          <a:prstGeom prst="rect">
            <a:avLst/>
          </a:prstGeom>
          <a:noFill/>
        </p:spPr>
        <p:txBody>
          <a:bodyPr wrap="none" rtlCol="0">
            <a:spAutoFit/>
          </a:bodyPr>
          <a:lstStyle/>
          <a:p>
            <a:pPr algn="ctr" eaLnBrk="0" fontAlgn="base" hangingPunct="0">
              <a:spcBef>
                <a:spcPct val="0"/>
              </a:spcBef>
              <a:spcAft>
                <a:spcPct val="0"/>
              </a:spcAft>
            </a:pPr>
            <a:r>
              <a:rPr lang="en-US" sz="4400" b="1" dirty="0" smtClean="0">
                <a:solidFill>
                  <a:srgbClr val="000000"/>
                </a:solidFill>
              </a:rPr>
              <a:t>But most of the journey was pretty calm</a:t>
            </a:r>
            <a:endParaRPr lang="en-US" sz="4400" b="1" dirty="0">
              <a:solidFill>
                <a:srgbClr val="000000"/>
              </a:solidFill>
            </a:endParaRPr>
          </a:p>
        </p:txBody>
      </p:sp>
      <p:sp>
        <p:nvSpPr>
          <p:cNvPr id="10" name="TextBox 9"/>
          <p:cNvSpPr txBox="1"/>
          <p:nvPr/>
        </p:nvSpPr>
        <p:spPr>
          <a:xfrm>
            <a:off x="2181264" y="1060678"/>
            <a:ext cx="7829473" cy="3908762"/>
          </a:xfrm>
          <a:prstGeom prst="rect">
            <a:avLst/>
          </a:prstGeom>
          <a:solidFill>
            <a:srgbClr val="3C5B6F"/>
          </a:solidFill>
        </p:spPr>
        <p:txBody>
          <a:bodyPr wrap="square" rtlCol="0">
            <a:spAutoFit/>
          </a:bodyPr>
          <a:lstStyle/>
          <a:p>
            <a:pPr algn="ctr" eaLnBrk="0" fontAlgn="base" hangingPunct="0">
              <a:spcBef>
                <a:spcPct val="0"/>
              </a:spcBef>
              <a:spcAft>
                <a:spcPct val="0"/>
              </a:spcAft>
            </a:pPr>
            <a:r>
              <a:rPr lang="en-US" sz="4000" b="1" dirty="0" smtClean="0">
                <a:solidFill>
                  <a:srgbClr val="FFFFFF"/>
                </a:solidFill>
                <a:effectLst>
                  <a:outerShdw blurRad="38100" dist="38100" dir="2700000" algn="tl">
                    <a:srgbClr val="000000">
                      <a:alpha val="43137"/>
                    </a:srgbClr>
                  </a:outerShdw>
                </a:effectLst>
                <a:latin typeface="Arial Narrow" panose="020B0606020202030204" pitchFamily="34" charset="0"/>
              </a:rPr>
              <a:t>As proof…</a:t>
            </a:r>
          </a:p>
          <a:p>
            <a:pPr algn="ctr" eaLnBrk="0" fontAlgn="base" hangingPunct="0">
              <a:spcBef>
                <a:spcPct val="0"/>
              </a:spcBef>
              <a:spcAft>
                <a:spcPct val="0"/>
              </a:spcAft>
            </a:pPr>
            <a:r>
              <a:rPr lang="en-US" sz="4000" b="1" dirty="0" smtClean="0">
                <a:solidFill>
                  <a:srgbClr val="FFFFFF"/>
                </a:solidFill>
                <a:effectLst>
                  <a:outerShdw blurRad="38100" dist="38100" dir="2700000" algn="tl">
                    <a:srgbClr val="000000">
                      <a:alpha val="43137"/>
                    </a:srgbClr>
                  </a:outerShdw>
                </a:effectLst>
                <a:latin typeface="Arial Narrow" panose="020B0606020202030204" pitchFamily="34" charset="0"/>
              </a:rPr>
              <a:t>You invested $50,000 in 1983</a:t>
            </a:r>
          </a:p>
          <a:p>
            <a:pPr algn="ctr" eaLnBrk="0" fontAlgn="base" hangingPunct="0">
              <a:spcBef>
                <a:spcPct val="0"/>
              </a:spcBef>
              <a:spcAft>
                <a:spcPct val="0"/>
              </a:spcAft>
            </a:pPr>
            <a:r>
              <a:rPr lang="en-US" sz="4000" b="1" dirty="0" smtClean="0">
                <a:solidFill>
                  <a:srgbClr val="FFFFFF"/>
                </a:solidFill>
                <a:effectLst>
                  <a:outerShdw blurRad="38100" dist="38100" dir="2700000" algn="tl">
                    <a:srgbClr val="000000">
                      <a:alpha val="43137"/>
                    </a:srgbClr>
                  </a:outerShdw>
                </a:effectLst>
                <a:latin typeface="Arial Narrow" panose="020B0606020202030204" pitchFamily="34" charset="0"/>
              </a:rPr>
              <a:t>Got amnesia in an accident.</a:t>
            </a:r>
          </a:p>
          <a:p>
            <a:pPr algn="ctr" eaLnBrk="0" fontAlgn="base" hangingPunct="0">
              <a:spcBef>
                <a:spcPct val="0"/>
              </a:spcBef>
              <a:spcAft>
                <a:spcPct val="0"/>
              </a:spcAft>
            </a:pPr>
            <a:r>
              <a:rPr lang="en-US" sz="4000" b="1" dirty="0" smtClean="0">
                <a:solidFill>
                  <a:srgbClr val="FFFFFF"/>
                </a:solidFill>
                <a:effectLst>
                  <a:outerShdw blurRad="38100" dist="38100" dir="2700000" algn="tl">
                    <a:srgbClr val="000000">
                      <a:alpha val="43137"/>
                    </a:srgbClr>
                  </a:outerShdw>
                </a:effectLst>
                <a:latin typeface="Arial Narrow" panose="020B0606020202030204" pitchFamily="34" charset="0"/>
              </a:rPr>
              <a:t>Totally forgot about this money.</a:t>
            </a:r>
          </a:p>
          <a:p>
            <a:pPr algn="ctr" eaLnBrk="0" fontAlgn="base" hangingPunct="0">
              <a:spcBef>
                <a:spcPct val="0"/>
              </a:spcBef>
              <a:spcAft>
                <a:spcPct val="0"/>
              </a:spcAft>
            </a:pPr>
            <a:r>
              <a:rPr lang="en-US" sz="4000" b="1" dirty="0" smtClean="0">
                <a:solidFill>
                  <a:srgbClr val="FFFFFF"/>
                </a:solidFill>
                <a:effectLst>
                  <a:outerShdw blurRad="38100" dist="38100" dir="2700000" algn="tl">
                    <a:srgbClr val="000000">
                      <a:alpha val="43137"/>
                    </a:srgbClr>
                  </a:outerShdw>
                </a:effectLst>
                <a:latin typeface="Arial Narrow" panose="020B0606020202030204" pitchFamily="34" charset="0"/>
              </a:rPr>
              <a:t>Until they cured you in 2002!</a:t>
            </a:r>
          </a:p>
          <a:p>
            <a:pPr algn="ctr" eaLnBrk="0" fontAlgn="base" hangingPunct="0">
              <a:spcBef>
                <a:spcPct val="0"/>
              </a:spcBef>
              <a:spcAft>
                <a:spcPct val="0"/>
              </a:spcAft>
            </a:pPr>
            <a:r>
              <a:rPr lang="en-US" sz="4000" b="1" dirty="0" smtClean="0">
                <a:solidFill>
                  <a:srgbClr val="FFFFFF"/>
                </a:solidFill>
                <a:effectLst>
                  <a:outerShdw blurRad="38100" dist="38100" dir="2700000" algn="tl">
                    <a:srgbClr val="000000">
                      <a:alpha val="43137"/>
                    </a:srgbClr>
                  </a:outerShdw>
                </a:effectLst>
                <a:latin typeface="Arial Narrow" panose="020B0606020202030204" pitchFamily="34" charset="0"/>
              </a:rPr>
              <a:t>Today you would have…</a:t>
            </a:r>
            <a:endParaRPr lang="en-US" sz="4800" b="1" dirty="0">
              <a:solidFill>
                <a:srgbClr val="FFC000"/>
              </a:solidFill>
              <a:effectLst>
                <a:outerShdw blurRad="38100" dist="38100" dir="2700000" algn="tl">
                  <a:srgbClr val="000000">
                    <a:alpha val="43137"/>
                  </a:srgbClr>
                </a:outerShdw>
              </a:effectLst>
              <a:latin typeface="Arial Narrow" panose="020B0606020202030204" pitchFamily="34" charset="0"/>
            </a:endParaRPr>
          </a:p>
        </p:txBody>
      </p:sp>
      <p:sp>
        <p:nvSpPr>
          <p:cNvPr id="8" name="TextBox 7"/>
          <p:cNvSpPr txBox="1"/>
          <p:nvPr/>
        </p:nvSpPr>
        <p:spPr>
          <a:xfrm>
            <a:off x="2181264" y="5169763"/>
            <a:ext cx="7829473" cy="1107996"/>
          </a:xfrm>
          <a:prstGeom prst="rect">
            <a:avLst/>
          </a:prstGeom>
          <a:solidFill>
            <a:schemeClr val="bg2"/>
          </a:solidFill>
        </p:spPr>
        <p:txBody>
          <a:bodyPr wrap="square" rtlCol="0">
            <a:spAutoFit/>
          </a:bodyPr>
          <a:lstStyle/>
          <a:p>
            <a:pPr algn="ctr" eaLnBrk="0" fontAlgn="base" hangingPunct="0">
              <a:spcBef>
                <a:spcPct val="0"/>
              </a:spcBef>
              <a:spcAft>
                <a:spcPct val="0"/>
              </a:spcAft>
            </a:pPr>
            <a:r>
              <a:rPr lang="en-US" sz="6600" b="1" dirty="0" smtClean="0">
                <a:solidFill>
                  <a:srgbClr val="FFC000"/>
                </a:solidFill>
                <a:latin typeface="Arial" panose="020B0604020202020204" pitchFamily="34" charset="0"/>
                <a:cs typeface="Arial" panose="020B0604020202020204" pitchFamily="34" charset="0"/>
              </a:rPr>
              <a:t>$3.3 million! </a:t>
            </a:r>
            <a:endParaRPr lang="en-US" sz="66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1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1723521" y="337456"/>
            <a:ext cx="8744958" cy="830997"/>
          </a:xfrm>
          <a:prstGeom prst="rect">
            <a:avLst/>
          </a:prstGeom>
          <a:solidFill>
            <a:schemeClr val="bg2"/>
          </a:solidFill>
        </p:spPr>
        <p:txBody>
          <a:bodyPr wrap="none" rtlCol="0">
            <a:spAutoFit/>
          </a:bodyPr>
          <a:lstStyle/>
          <a:p>
            <a:pPr algn="ctr" eaLnBrk="0" fontAlgn="base" hangingPunct="0">
              <a:spcBef>
                <a:spcPct val="0"/>
              </a:spcBef>
              <a:spcAft>
                <a:spcPct val="0"/>
              </a:spcAft>
            </a:pPr>
            <a:r>
              <a:rPr lang="en-US" sz="4800" b="1" dirty="0" smtClean="0">
                <a:solidFill>
                  <a:srgbClr val="FFC000"/>
                </a:solidFill>
                <a:effectLst>
                  <a:outerShdw blurRad="38100" dist="38100" dir="2700000" algn="tl">
                    <a:srgbClr val="000000">
                      <a:alpha val="43137"/>
                    </a:srgbClr>
                  </a:outerShdw>
                </a:effectLst>
              </a:rPr>
              <a:t>10X more danger in the harbor! </a:t>
            </a:r>
            <a:endParaRPr lang="en-US" sz="4800" b="1" dirty="0">
              <a:solidFill>
                <a:srgbClr val="FFC000"/>
              </a:solidFill>
              <a:effectLst>
                <a:outerShdw blurRad="38100" dist="38100" dir="2700000" algn="tl">
                  <a:srgbClr val="000000">
                    <a:alpha val="43137"/>
                  </a:srgbClr>
                </a:outerShdw>
              </a:effectLst>
            </a:endParaRPr>
          </a:p>
        </p:txBody>
      </p:sp>
      <p:sp>
        <p:nvSpPr>
          <p:cNvPr id="5" name="TextBox 9"/>
          <p:cNvSpPr txBox="1"/>
          <p:nvPr/>
        </p:nvSpPr>
        <p:spPr>
          <a:xfrm>
            <a:off x="4235555" y="1653048"/>
            <a:ext cx="3720890" cy="4524315"/>
          </a:xfrm>
          <a:prstGeom prst="rect">
            <a:avLst/>
          </a:prstGeom>
          <a:solidFill>
            <a:schemeClr val="tx1"/>
          </a:solidFill>
        </p:spPr>
        <p:txBody>
          <a:bodyPr wrap="none" rtlCol="0">
            <a:spAutoFit/>
          </a:bodyPr>
          <a:lstStyle/>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Shifting tides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Relative wind</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Other boats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Sand bars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Bridges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Narrow channels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Rocks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Cables</a:t>
            </a:r>
          </a:p>
          <a:p>
            <a:pPr marL="457200" indent="-457200" eaLnBrk="0" fontAlgn="base" hangingPunct="0">
              <a:spcBef>
                <a:spcPct val="0"/>
              </a:spcBef>
              <a:spcAft>
                <a:spcPct val="0"/>
              </a:spcAft>
              <a:buFont typeface="Arial" panose="020B0604020202020204" pitchFamily="34" charset="0"/>
              <a:buChar char="•"/>
            </a:pPr>
            <a:r>
              <a:rPr lang="en-US" sz="3200" dirty="0" smtClean="0">
                <a:solidFill>
                  <a:srgbClr val="000000"/>
                </a:solidFill>
                <a:latin typeface="Arial" panose="020B0604020202020204" pitchFamily="34" charset="0"/>
                <a:cs typeface="Arial" panose="020B0604020202020204" pitchFamily="34" charset="0"/>
              </a:rPr>
              <a:t>Sunken ships</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7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646" t="8127" r="64531" b="4087"/>
          <a:stretch/>
        </p:blipFill>
        <p:spPr>
          <a:xfrm>
            <a:off x="736599" y="647700"/>
            <a:ext cx="4145561" cy="5041900"/>
          </a:xfrm>
          <a:prstGeom prst="rect">
            <a:avLst/>
          </a:prstGeom>
        </p:spPr>
      </p:pic>
      <p:sp>
        <p:nvSpPr>
          <p:cNvPr id="10" name="TextBox 9"/>
          <p:cNvSpPr txBox="1"/>
          <p:nvPr/>
        </p:nvSpPr>
        <p:spPr>
          <a:xfrm>
            <a:off x="5092699" y="660400"/>
            <a:ext cx="6642101" cy="1569660"/>
          </a:xfrm>
          <a:prstGeom prst="rect">
            <a:avLst/>
          </a:prstGeom>
          <a:solidFill>
            <a:schemeClr val="tx1"/>
          </a:solidFill>
        </p:spPr>
        <p:txBody>
          <a:bodyPr wrap="square" rtlCol="0">
            <a:spAutoFit/>
          </a:bodyPr>
          <a:lstStyle/>
          <a:p>
            <a:pPr eaLnBrk="0" fontAlgn="base" hangingPunct="0">
              <a:spcBef>
                <a:spcPct val="0"/>
              </a:spcBef>
              <a:spcAft>
                <a:spcPct val="0"/>
              </a:spcAft>
            </a:pPr>
            <a:r>
              <a:rPr lang="en-US" sz="3200" b="1" dirty="0" smtClean="0">
                <a:solidFill>
                  <a:srgbClr val="000000"/>
                </a:solidFill>
                <a:latin typeface="Arial" panose="020B0604020202020204" pitchFamily="34" charset="0"/>
                <a:cs typeface="Arial" panose="020B0604020202020204" pitchFamily="34" charset="0"/>
              </a:rPr>
              <a:t>As you approach the harbor you </a:t>
            </a:r>
          </a:p>
          <a:p>
            <a:pPr eaLnBrk="0" fontAlgn="base" hangingPunct="0">
              <a:spcBef>
                <a:spcPct val="0"/>
              </a:spcBef>
              <a:spcAft>
                <a:spcPct val="0"/>
              </a:spcAft>
            </a:pPr>
            <a:r>
              <a:rPr lang="en-US" sz="3200" b="1" dirty="0" smtClean="0">
                <a:solidFill>
                  <a:srgbClr val="000000"/>
                </a:solidFill>
                <a:latin typeface="Arial" panose="020B0604020202020204" pitchFamily="34" charset="0"/>
                <a:cs typeface="Arial" panose="020B0604020202020204" pitchFamily="34" charset="0"/>
              </a:rPr>
              <a:t>lose your greatest partner</a:t>
            </a:r>
          </a:p>
          <a:p>
            <a:pPr eaLnBrk="0" fontAlgn="base" hangingPunct="0">
              <a:spcBef>
                <a:spcPct val="0"/>
              </a:spcBef>
              <a:spcAft>
                <a:spcPct val="0"/>
              </a:spcAft>
            </a:pPr>
            <a:r>
              <a:rPr lang="en-US" sz="3200" b="1" dirty="0" smtClean="0">
                <a:solidFill>
                  <a:srgbClr val="000000"/>
                </a:solidFill>
                <a:latin typeface="Arial" panose="020B0604020202020204" pitchFamily="34" charset="0"/>
                <a:cs typeface="Arial" panose="020B0604020202020204" pitchFamily="34" charset="0"/>
              </a:rPr>
              <a:t>in the journey</a:t>
            </a:r>
            <a:endParaRPr lang="en-US" sz="3200"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6692900" y="2387600"/>
            <a:ext cx="2440092" cy="1107996"/>
          </a:xfrm>
          <a:prstGeom prst="rect">
            <a:avLst/>
          </a:prstGeom>
          <a:noFill/>
        </p:spPr>
        <p:txBody>
          <a:bodyPr wrap="none" rtlCol="0">
            <a:spAutoFit/>
          </a:bodyPr>
          <a:lstStyle/>
          <a:p>
            <a:pPr eaLnBrk="0" fontAlgn="base" hangingPunct="0">
              <a:spcBef>
                <a:spcPct val="0"/>
              </a:spcBef>
              <a:spcAft>
                <a:spcPct val="0"/>
              </a:spcAft>
            </a:pPr>
            <a:r>
              <a:rPr lang="en-US" sz="6600" b="1" dirty="0" smtClean="0">
                <a:solidFill>
                  <a:srgbClr val="D20000"/>
                </a:solidFill>
              </a:rPr>
              <a:t>TIME</a:t>
            </a:r>
            <a:endParaRPr lang="en-US" sz="6600" b="1" dirty="0">
              <a:solidFill>
                <a:srgbClr val="D20000"/>
              </a:solidFill>
            </a:endParaRPr>
          </a:p>
        </p:txBody>
      </p:sp>
      <p:sp>
        <p:nvSpPr>
          <p:cNvPr id="4" name="TextBox 3"/>
          <p:cNvSpPr txBox="1"/>
          <p:nvPr/>
        </p:nvSpPr>
        <p:spPr>
          <a:xfrm>
            <a:off x="5829300" y="3924300"/>
            <a:ext cx="5332165" cy="1815882"/>
          </a:xfrm>
          <a:prstGeom prst="rect">
            <a:avLst/>
          </a:prstGeom>
          <a:noFill/>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en-US" sz="2800" dirty="0" smtClean="0">
                <a:solidFill>
                  <a:srgbClr val="D20000"/>
                </a:solidFill>
                <a:latin typeface="Arial" panose="020B0604020202020204" pitchFamily="34" charset="0"/>
                <a:cs typeface="Arial" panose="020B0604020202020204" pitchFamily="34" charset="0"/>
              </a:rPr>
              <a:t>To keep growing your portfolio</a:t>
            </a:r>
          </a:p>
          <a:p>
            <a:pPr marL="342900" indent="-342900" eaLnBrk="0" fontAlgn="base" hangingPunct="0">
              <a:spcBef>
                <a:spcPct val="0"/>
              </a:spcBef>
              <a:spcAft>
                <a:spcPct val="0"/>
              </a:spcAft>
              <a:buFont typeface="Arial" panose="020B0604020202020204" pitchFamily="34" charset="0"/>
              <a:buChar char="•"/>
            </a:pPr>
            <a:r>
              <a:rPr lang="en-US" sz="2800" dirty="0" smtClean="0">
                <a:solidFill>
                  <a:srgbClr val="D20000"/>
                </a:solidFill>
                <a:latin typeface="Arial" panose="020B0604020202020204" pitchFamily="34" charset="0"/>
                <a:cs typeface="Arial" panose="020B0604020202020204" pitchFamily="34" charset="0"/>
              </a:rPr>
              <a:t>To absorb market corrections</a:t>
            </a:r>
          </a:p>
          <a:p>
            <a:pPr marL="342900" indent="-342900" eaLnBrk="0" fontAlgn="base" hangingPunct="0">
              <a:spcBef>
                <a:spcPct val="0"/>
              </a:spcBef>
              <a:spcAft>
                <a:spcPct val="0"/>
              </a:spcAft>
              <a:buFont typeface="Arial" panose="020B0604020202020204" pitchFamily="34" charset="0"/>
              <a:buChar char="•"/>
            </a:pPr>
            <a:r>
              <a:rPr lang="en-US" sz="2800" dirty="0" smtClean="0">
                <a:solidFill>
                  <a:srgbClr val="D20000"/>
                </a:solidFill>
                <a:latin typeface="Arial" panose="020B0604020202020204" pitchFamily="34" charset="0"/>
                <a:cs typeface="Arial" panose="020B0604020202020204" pitchFamily="34" charset="0"/>
              </a:rPr>
              <a:t>To recover from bad decisions</a:t>
            </a:r>
          </a:p>
          <a:p>
            <a:pPr marL="342900" indent="-342900" eaLnBrk="0" fontAlgn="base" hangingPunct="0">
              <a:spcBef>
                <a:spcPct val="0"/>
              </a:spcBef>
              <a:spcAft>
                <a:spcPct val="0"/>
              </a:spcAft>
              <a:buFont typeface="Arial" panose="020B0604020202020204" pitchFamily="34" charset="0"/>
              <a:buChar char="•"/>
            </a:pPr>
            <a:r>
              <a:rPr lang="en-US" sz="2800" dirty="0" smtClean="0">
                <a:solidFill>
                  <a:srgbClr val="D20000"/>
                </a:solidFill>
                <a:latin typeface="Arial" panose="020B0604020202020204" pitchFamily="34" charset="0"/>
                <a:cs typeface="Arial" panose="020B0604020202020204" pitchFamily="34" charset="0"/>
              </a:rPr>
              <a:t>To defer taxes</a:t>
            </a:r>
            <a:endParaRPr lang="en-US" sz="2800" dirty="0">
              <a:solidFill>
                <a:srgbClr val="D20000"/>
              </a:solidFill>
              <a:latin typeface="Arial" panose="020B0604020202020204" pitchFamily="34" charset="0"/>
              <a:cs typeface="Arial" panose="020B0604020202020204" pitchFamily="34" charset="0"/>
            </a:endParaRPr>
          </a:p>
        </p:txBody>
      </p:sp>
      <p:sp>
        <p:nvSpPr>
          <p:cNvPr id="5" name="&quot;No&quot; Symbol 4"/>
          <p:cNvSpPr/>
          <p:nvPr/>
        </p:nvSpPr>
        <p:spPr bwMode="auto">
          <a:xfrm>
            <a:off x="6324600" y="2171700"/>
            <a:ext cx="3200400" cy="1663700"/>
          </a:xfrm>
          <a:prstGeom prst="noSmoking">
            <a:avLst/>
          </a:prstGeom>
          <a:solidFill>
            <a:srgbClr val="000000">
              <a:alpha val="74118"/>
            </a:srgbClr>
          </a:solidFill>
          <a:ln w="12699"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10248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646" t="8127" r="64531" b="4087"/>
          <a:stretch/>
        </p:blipFill>
        <p:spPr>
          <a:xfrm>
            <a:off x="513564" y="1136476"/>
            <a:ext cx="3414749" cy="4153074"/>
          </a:xfrm>
          <a:prstGeom prst="rect">
            <a:avLst/>
          </a:prstGeom>
        </p:spPr>
      </p:pic>
      <p:sp>
        <p:nvSpPr>
          <p:cNvPr id="10" name="TextBox 9"/>
          <p:cNvSpPr txBox="1"/>
          <p:nvPr/>
        </p:nvSpPr>
        <p:spPr>
          <a:xfrm>
            <a:off x="3928313" y="490145"/>
            <a:ext cx="7334250" cy="646331"/>
          </a:xfrm>
          <a:prstGeom prst="rect">
            <a:avLst/>
          </a:prstGeom>
          <a:solidFill>
            <a:schemeClr val="tx1"/>
          </a:solidFill>
        </p:spPr>
        <p:txBody>
          <a:bodyPr wrap="square" rtlCol="0">
            <a:spAutoFit/>
          </a:bodyPr>
          <a:lstStyle/>
          <a:p>
            <a:pPr eaLnBrk="0" fontAlgn="base" hangingPunct="0">
              <a:spcBef>
                <a:spcPct val="0"/>
              </a:spcBef>
              <a:spcAft>
                <a:spcPct val="0"/>
              </a:spcAft>
            </a:pPr>
            <a:r>
              <a:rPr lang="en-US" sz="3600" b="1" dirty="0" smtClean="0">
                <a:solidFill>
                  <a:srgbClr val="000000"/>
                </a:solidFill>
                <a:latin typeface="Arial Narrow" panose="020B0606020202030204" pitchFamily="34" charset="0"/>
                <a:cs typeface="Arial" panose="020B0604020202020204" pitchFamily="34" charset="0"/>
              </a:rPr>
              <a:t>I am a specialist in Retirement Planning</a:t>
            </a:r>
            <a:endParaRPr lang="en-US" sz="3600" dirty="0">
              <a:solidFill>
                <a:srgbClr val="000000"/>
              </a:solidFill>
              <a:latin typeface="Arial Narrow" panose="020B0606020202030204" pitchFamily="34" charset="0"/>
              <a:cs typeface="Arial" panose="020B0604020202020204" pitchFamily="34" charset="0"/>
            </a:endParaRPr>
          </a:p>
        </p:txBody>
      </p:sp>
      <p:sp>
        <p:nvSpPr>
          <p:cNvPr id="4" name="TextBox 3"/>
          <p:cNvSpPr txBox="1"/>
          <p:nvPr/>
        </p:nvSpPr>
        <p:spPr>
          <a:xfrm>
            <a:off x="5899150" y="1447800"/>
            <a:ext cx="2946640" cy="2062103"/>
          </a:xfrm>
          <a:prstGeom prst="rect">
            <a:avLst/>
          </a:prstGeom>
          <a:noFill/>
        </p:spPr>
        <p:txBody>
          <a:bodyPr wrap="none" rtlCol="0">
            <a:spAutoFit/>
          </a:bodyPr>
          <a:lstStyle/>
          <a:p>
            <a:pPr marL="342900" indent="-342900" eaLnBrk="0" fontAlgn="base" hangingPunct="0">
              <a:spcBef>
                <a:spcPct val="0"/>
              </a:spcBef>
              <a:spcAft>
                <a:spcPct val="0"/>
              </a:spcAft>
              <a:buFont typeface="Arial" panose="020B0604020202020204" pitchFamily="34" charset="0"/>
              <a:buChar char="•"/>
            </a:pPr>
            <a:r>
              <a:rPr lang="en-US" sz="3200" dirty="0" smtClean="0">
                <a:solidFill>
                  <a:srgbClr val="D20000"/>
                </a:solidFill>
                <a:latin typeface="Arial" panose="020B0604020202020204" pitchFamily="34" charset="0"/>
                <a:cs typeface="Arial" panose="020B0604020202020204" pitchFamily="34" charset="0"/>
              </a:rPr>
              <a:t>Specific tools</a:t>
            </a:r>
          </a:p>
          <a:p>
            <a:pPr marL="342900" indent="-342900" eaLnBrk="0" fontAlgn="base" hangingPunct="0">
              <a:spcBef>
                <a:spcPct val="0"/>
              </a:spcBef>
              <a:spcAft>
                <a:spcPct val="0"/>
              </a:spcAft>
              <a:buFont typeface="Arial" panose="020B0604020202020204" pitchFamily="34" charset="0"/>
              <a:buChar char="•"/>
            </a:pPr>
            <a:r>
              <a:rPr lang="en-US" sz="3200" dirty="0" smtClean="0">
                <a:solidFill>
                  <a:srgbClr val="D20000"/>
                </a:solidFill>
                <a:latin typeface="Arial" panose="020B0604020202020204" pitchFamily="34" charset="0"/>
                <a:cs typeface="Arial" panose="020B0604020202020204" pitchFamily="34" charset="0"/>
              </a:rPr>
              <a:t>Techniques</a:t>
            </a:r>
          </a:p>
          <a:p>
            <a:pPr marL="342900" indent="-342900" eaLnBrk="0" fontAlgn="base" hangingPunct="0">
              <a:spcBef>
                <a:spcPct val="0"/>
              </a:spcBef>
              <a:spcAft>
                <a:spcPct val="0"/>
              </a:spcAft>
              <a:buFont typeface="Arial" panose="020B0604020202020204" pitchFamily="34" charset="0"/>
              <a:buChar char="•"/>
            </a:pPr>
            <a:r>
              <a:rPr lang="en-US" sz="3200" dirty="0" smtClean="0">
                <a:solidFill>
                  <a:srgbClr val="D20000"/>
                </a:solidFill>
                <a:latin typeface="Arial" panose="020B0604020202020204" pitchFamily="34" charset="0"/>
                <a:cs typeface="Arial" panose="020B0604020202020204" pitchFamily="34" charset="0"/>
              </a:rPr>
              <a:t>Training</a:t>
            </a:r>
          </a:p>
          <a:p>
            <a:pPr marL="342900" indent="-342900" eaLnBrk="0" fontAlgn="base" hangingPunct="0">
              <a:spcBef>
                <a:spcPct val="0"/>
              </a:spcBef>
              <a:spcAft>
                <a:spcPct val="0"/>
              </a:spcAft>
              <a:buFont typeface="Arial" panose="020B0604020202020204" pitchFamily="34" charset="0"/>
              <a:buChar char="•"/>
            </a:pPr>
            <a:r>
              <a:rPr lang="en-US" sz="3200" dirty="0" smtClean="0">
                <a:solidFill>
                  <a:srgbClr val="D20000"/>
                </a:solidFill>
                <a:latin typeface="Arial" panose="020B0604020202020204" pitchFamily="34" charset="0"/>
                <a:cs typeface="Arial" panose="020B0604020202020204" pitchFamily="34" charset="0"/>
              </a:rPr>
              <a:t>Experience</a:t>
            </a:r>
            <a:endParaRPr lang="en-US" sz="3200" dirty="0">
              <a:solidFill>
                <a:srgbClr val="D20000"/>
              </a:solidFill>
              <a:latin typeface="Arial" panose="020B0604020202020204" pitchFamily="34" charset="0"/>
              <a:cs typeface="Arial" panose="020B0604020202020204" pitchFamily="34" charset="0"/>
            </a:endParaRPr>
          </a:p>
        </p:txBody>
      </p:sp>
      <p:sp>
        <p:nvSpPr>
          <p:cNvPr id="3" name="TextBox 2"/>
          <p:cNvSpPr txBox="1"/>
          <p:nvPr/>
        </p:nvSpPr>
        <p:spPr>
          <a:xfrm>
            <a:off x="5308600" y="3740150"/>
            <a:ext cx="5687263" cy="1754326"/>
          </a:xfrm>
          <a:prstGeom prst="rect">
            <a:avLst/>
          </a:prstGeom>
          <a:noFill/>
        </p:spPr>
        <p:txBody>
          <a:bodyPr wrap="square" rtlCol="0">
            <a:spAutoFit/>
          </a:bodyPr>
          <a:lstStyle/>
          <a:p>
            <a:pPr eaLnBrk="0" fontAlgn="base" hangingPunct="0">
              <a:spcBef>
                <a:spcPct val="0"/>
              </a:spcBef>
              <a:spcAft>
                <a:spcPct val="0"/>
              </a:spcAft>
            </a:pPr>
            <a:r>
              <a:rPr lang="en-US" sz="3600" dirty="0" smtClean="0">
                <a:solidFill>
                  <a:srgbClr val="000000"/>
                </a:solidFill>
              </a:rPr>
              <a:t>To navigate the most important and dangerous part of your journey!</a:t>
            </a:r>
            <a:endParaRPr lang="en-US" sz="3600" dirty="0">
              <a:solidFill>
                <a:srgbClr val="000000"/>
              </a:solidFill>
            </a:endParaRPr>
          </a:p>
        </p:txBody>
      </p:sp>
    </p:spTree>
    <p:extLst>
      <p:ext uri="{BB962C8B-B14F-4D97-AF65-F5344CB8AC3E}">
        <p14:creationId xmlns:p14="http://schemas.microsoft.com/office/powerpoint/2010/main" val="84856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38" y="0"/>
            <a:ext cx="4920796" cy="2768600"/>
          </a:xfrm>
          <a:prstGeom prst="rect">
            <a:avLst/>
          </a:prstGeom>
        </p:spPr>
      </p:pic>
      <p:sp>
        <p:nvSpPr>
          <p:cNvPr id="2" name="TextBox 1"/>
          <p:cNvSpPr txBox="1"/>
          <p:nvPr/>
        </p:nvSpPr>
        <p:spPr>
          <a:xfrm>
            <a:off x="2771775" y="3004576"/>
            <a:ext cx="7513595" cy="3416320"/>
          </a:xfrm>
          <a:prstGeom prst="rect">
            <a:avLst/>
          </a:prstGeom>
          <a:noFill/>
        </p:spPr>
        <p:txBody>
          <a:bodyPr wrap="none" rtlCol="0">
            <a:spAutoFit/>
          </a:bodyPr>
          <a:lstStyle/>
          <a:p>
            <a:pPr marL="285750" indent="-285750">
              <a:buFont typeface="Arial" panose="020B0604020202020204" pitchFamily="34" charset="0"/>
              <a:buChar char="•"/>
            </a:pPr>
            <a:r>
              <a:rPr lang="en-US" sz="3600" dirty="0" smtClean="0">
                <a:solidFill>
                  <a:srgbClr val="0070C0"/>
                </a:solidFill>
              </a:rPr>
              <a:t>Schedule a 15-minute “Mini-Consult”</a:t>
            </a:r>
          </a:p>
          <a:p>
            <a:pPr marL="285750" indent="-285750">
              <a:buFont typeface="Arial" panose="020B0604020202020204" pitchFamily="34" charset="0"/>
              <a:buChar char="•"/>
            </a:pPr>
            <a:r>
              <a:rPr lang="en-US" sz="3600" dirty="0">
                <a:solidFill>
                  <a:srgbClr val="0070C0"/>
                </a:solidFill>
              </a:rPr>
              <a:t>Size doesn’t matter! </a:t>
            </a:r>
          </a:p>
          <a:p>
            <a:pPr marL="285750" indent="-285750">
              <a:buFont typeface="Arial" panose="020B0604020202020204" pitchFamily="34" charset="0"/>
              <a:buChar char="•"/>
            </a:pPr>
            <a:r>
              <a:rPr lang="en-US" sz="3600" dirty="0" smtClean="0">
                <a:solidFill>
                  <a:srgbClr val="0070C0"/>
                </a:solidFill>
              </a:rPr>
              <a:t>Phone</a:t>
            </a:r>
            <a:r>
              <a:rPr lang="en-US" sz="3600" dirty="0">
                <a:solidFill>
                  <a:srgbClr val="0070C0"/>
                </a:solidFill>
              </a:rPr>
              <a:t>, Zoom, or in person</a:t>
            </a:r>
          </a:p>
          <a:p>
            <a:pPr marL="285750" indent="-285750">
              <a:buFont typeface="Arial" panose="020B0604020202020204" pitchFamily="34" charset="0"/>
              <a:buChar char="•"/>
            </a:pPr>
            <a:r>
              <a:rPr lang="en-US" sz="3600" dirty="0" smtClean="0">
                <a:solidFill>
                  <a:srgbClr val="0070C0"/>
                </a:solidFill>
              </a:rPr>
              <a:t>Totally free! </a:t>
            </a:r>
          </a:p>
          <a:p>
            <a:pPr marL="285750" indent="-285750">
              <a:buFont typeface="Arial" panose="020B0604020202020204" pitchFamily="34" charset="0"/>
              <a:buChar char="•"/>
            </a:pPr>
            <a:r>
              <a:rPr lang="en-US" sz="3600" dirty="0" smtClean="0">
                <a:solidFill>
                  <a:srgbClr val="0070C0"/>
                </a:solidFill>
              </a:rPr>
              <a:t>Ask </a:t>
            </a:r>
            <a:r>
              <a:rPr lang="en-US" sz="3600" dirty="0">
                <a:solidFill>
                  <a:srgbClr val="0070C0"/>
                </a:solidFill>
              </a:rPr>
              <a:t>any questions on your mind</a:t>
            </a:r>
          </a:p>
          <a:p>
            <a:pPr marL="285750" indent="-285750">
              <a:buFont typeface="Arial" panose="020B0604020202020204" pitchFamily="34" charset="0"/>
              <a:buChar char="•"/>
            </a:pPr>
            <a:endParaRPr lang="en-US" sz="3600" dirty="0" smtClean="0">
              <a:solidFill>
                <a:srgbClr val="0070C0"/>
              </a:solidFill>
            </a:endParaRPr>
          </a:p>
        </p:txBody>
      </p:sp>
      <p:pic>
        <p:nvPicPr>
          <p:cNvPr id="5" name="Picture 7"/>
          <p:cNvPicPr>
            <a:picLocks noChangeAspect="1"/>
          </p:cNvPicPr>
          <p:nvPr/>
        </p:nvPicPr>
        <p:blipFill>
          <a:blip r:embed="rId4"/>
          <a:stretch>
            <a:fillRect/>
          </a:stretch>
        </p:blipFill>
        <p:spPr>
          <a:xfrm>
            <a:off x="4922233" y="0"/>
            <a:ext cx="3123325" cy="2768600"/>
          </a:xfrm>
          <a:prstGeom prst="rect">
            <a:avLst/>
          </a:prstGeom>
        </p:spPr>
      </p:pic>
      <p:pic>
        <p:nvPicPr>
          <p:cNvPr id="6" name="Picture 2"/>
          <p:cNvPicPr>
            <a:picLocks noChangeAspect="1"/>
          </p:cNvPicPr>
          <p:nvPr/>
        </p:nvPicPr>
        <p:blipFill>
          <a:blip r:embed="rId5"/>
          <a:stretch>
            <a:fillRect/>
          </a:stretch>
        </p:blipFill>
        <p:spPr>
          <a:xfrm>
            <a:off x="8045558" y="0"/>
            <a:ext cx="4146442" cy="2768600"/>
          </a:xfrm>
          <a:prstGeom prst="rect">
            <a:avLst/>
          </a:prstGeom>
        </p:spPr>
      </p:pic>
    </p:spTree>
    <p:extLst>
      <p:ext uri="{BB962C8B-B14F-4D97-AF65-F5344CB8AC3E}">
        <p14:creationId xmlns:p14="http://schemas.microsoft.com/office/powerpoint/2010/main" val="1046754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38" y="0"/>
            <a:ext cx="2770337" cy="1558682"/>
          </a:xfrm>
          <a:prstGeom prst="rect">
            <a:avLst/>
          </a:prstGeom>
        </p:spPr>
      </p:pic>
      <p:sp>
        <p:nvSpPr>
          <p:cNvPr id="2" name="TextBox 1"/>
          <p:cNvSpPr txBox="1"/>
          <p:nvPr/>
        </p:nvSpPr>
        <p:spPr>
          <a:xfrm>
            <a:off x="2771775" y="11142"/>
            <a:ext cx="8937062" cy="6186309"/>
          </a:xfrm>
          <a:prstGeom prst="rect">
            <a:avLst/>
          </a:prstGeom>
          <a:noFill/>
        </p:spPr>
        <p:txBody>
          <a:bodyPr wrap="none" rtlCol="0">
            <a:spAutoFit/>
          </a:bodyPr>
          <a:lstStyle/>
          <a:p>
            <a:pPr marL="285750" indent="-285750">
              <a:buFont typeface="Arial" panose="020B0604020202020204" pitchFamily="34" charset="0"/>
              <a:buChar char="•"/>
            </a:pPr>
            <a:r>
              <a:rPr lang="en-US" sz="3600" dirty="0" smtClean="0">
                <a:solidFill>
                  <a:srgbClr val="000000"/>
                </a:solidFill>
              </a:rPr>
              <a:t>Do I have enough to live on?</a:t>
            </a:r>
          </a:p>
          <a:p>
            <a:pPr marL="285750" indent="-285750">
              <a:buFont typeface="Arial" panose="020B0604020202020204" pitchFamily="34" charset="0"/>
              <a:buChar char="•"/>
            </a:pPr>
            <a:r>
              <a:rPr lang="en-US" sz="3600" dirty="0" smtClean="0">
                <a:solidFill>
                  <a:srgbClr val="000000"/>
                </a:solidFill>
              </a:rPr>
              <a:t>How much income will I need?</a:t>
            </a:r>
          </a:p>
          <a:p>
            <a:pPr marL="285750" indent="-285750">
              <a:buFont typeface="Arial" panose="020B0604020202020204" pitchFamily="34" charset="0"/>
              <a:buChar char="•"/>
            </a:pPr>
            <a:r>
              <a:rPr lang="en-US" sz="3600" dirty="0" smtClean="0">
                <a:solidFill>
                  <a:srgbClr val="000000"/>
                </a:solidFill>
              </a:rPr>
              <a:t>Should I keep working longer?</a:t>
            </a:r>
          </a:p>
          <a:p>
            <a:pPr marL="285750" indent="-285750">
              <a:buFont typeface="Arial" panose="020B0604020202020204" pitchFamily="34" charset="0"/>
              <a:buChar char="•"/>
            </a:pPr>
            <a:r>
              <a:rPr lang="en-US" sz="3600" dirty="0" smtClean="0">
                <a:solidFill>
                  <a:srgbClr val="000000"/>
                </a:solidFill>
              </a:rPr>
              <a:t>When should I take Social Security?</a:t>
            </a:r>
          </a:p>
          <a:p>
            <a:pPr marL="285750" indent="-285750">
              <a:buFont typeface="Arial" panose="020B0604020202020204" pitchFamily="34" charset="0"/>
              <a:buChar char="•"/>
            </a:pPr>
            <a:r>
              <a:rPr lang="en-US" sz="3600" dirty="0" smtClean="0">
                <a:solidFill>
                  <a:srgbClr val="000000"/>
                </a:solidFill>
              </a:rPr>
              <a:t>How will inflation affect me?</a:t>
            </a:r>
          </a:p>
          <a:p>
            <a:pPr marL="285750" indent="-285750">
              <a:buFont typeface="Arial" panose="020B0604020202020204" pitchFamily="34" charset="0"/>
              <a:buChar char="•"/>
            </a:pPr>
            <a:r>
              <a:rPr lang="en-US" sz="3600" dirty="0" smtClean="0">
                <a:solidFill>
                  <a:srgbClr val="000000"/>
                </a:solidFill>
              </a:rPr>
              <a:t>How can I guarantee my income?</a:t>
            </a:r>
          </a:p>
          <a:p>
            <a:pPr marL="285750" indent="-285750">
              <a:buFont typeface="Arial" panose="020B0604020202020204" pitchFamily="34" charset="0"/>
              <a:buChar char="•"/>
            </a:pPr>
            <a:r>
              <a:rPr lang="en-US" sz="3600" dirty="0" smtClean="0">
                <a:solidFill>
                  <a:srgbClr val="000000"/>
                </a:solidFill>
              </a:rPr>
              <a:t>How can I make sure my spouse is protected?</a:t>
            </a:r>
          </a:p>
          <a:p>
            <a:pPr marL="285750" indent="-285750">
              <a:buFont typeface="Arial" panose="020B0604020202020204" pitchFamily="34" charset="0"/>
              <a:buChar char="•"/>
            </a:pPr>
            <a:r>
              <a:rPr lang="en-US" sz="3600" dirty="0" smtClean="0">
                <a:solidFill>
                  <a:srgbClr val="000000"/>
                </a:solidFill>
              </a:rPr>
              <a:t>Should I buy crypto?  </a:t>
            </a:r>
            <a:r>
              <a:rPr lang="en-US" sz="3600" b="1" dirty="0" smtClean="0">
                <a:solidFill>
                  <a:srgbClr val="000000"/>
                </a:solidFill>
                <a:latin typeface="Arial" panose="020B0604020202020204" pitchFamily="34" charset="0"/>
                <a:cs typeface="Arial" panose="020B0604020202020204" pitchFamily="34" charset="0"/>
              </a:rPr>
              <a:t>(NO!) </a:t>
            </a:r>
          </a:p>
          <a:p>
            <a:pPr marL="285750" indent="-285750">
              <a:buFont typeface="Arial" panose="020B0604020202020204" pitchFamily="34" charset="0"/>
              <a:buChar char="•"/>
            </a:pPr>
            <a:r>
              <a:rPr lang="en-US" sz="3600" dirty="0" smtClean="0">
                <a:solidFill>
                  <a:srgbClr val="000000"/>
                </a:solidFill>
              </a:rPr>
              <a:t>Should I sell my home &amp; downsize?</a:t>
            </a:r>
          </a:p>
          <a:p>
            <a:pPr marL="285750" indent="-285750">
              <a:buFont typeface="Arial" panose="020B0604020202020204" pitchFamily="34" charset="0"/>
              <a:buChar char="•"/>
            </a:pPr>
            <a:r>
              <a:rPr lang="en-US" sz="3600" dirty="0" smtClean="0">
                <a:solidFill>
                  <a:srgbClr val="000000"/>
                </a:solidFill>
              </a:rPr>
              <a:t>Should we pay off our mortgage?</a:t>
            </a:r>
          </a:p>
          <a:p>
            <a:pPr marL="285750" indent="-285750">
              <a:buFont typeface="Arial" panose="020B0604020202020204" pitchFamily="34" charset="0"/>
              <a:buChar char="•"/>
            </a:pPr>
            <a:r>
              <a:rPr lang="en-US" sz="3600" dirty="0" smtClean="0">
                <a:solidFill>
                  <a:srgbClr val="000000"/>
                </a:solidFill>
              </a:rPr>
              <a:t>Do we need LTC insurance? </a:t>
            </a:r>
          </a:p>
        </p:txBody>
      </p:sp>
    </p:spTree>
    <p:extLst>
      <p:ext uri="{BB962C8B-B14F-4D97-AF65-F5344CB8AC3E}">
        <p14:creationId xmlns:p14="http://schemas.microsoft.com/office/powerpoint/2010/main" val="3535577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89127" cy="6858000"/>
          </a:xfrm>
          <a:prstGeom prst="rect">
            <a:avLst/>
          </a:prstGeom>
        </p:spPr>
      </p:pic>
      <p:sp>
        <p:nvSpPr>
          <p:cNvPr id="8194" name="Rectangle 2"/>
          <p:cNvSpPr>
            <a:spLocks noChangeArrowheads="1"/>
          </p:cNvSpPr>
          <p:nvPr/>
        </p:nvSpPr>
        <p:spPr bwMode="auto">
          <a:xfrm>
            <a:off x="331962" y="5153350"/>
            <a:ext cx="10323338" cy="1704650"/>
          </a:xfrm>
          <a:prstGeom prst="rect">
            <a:avLst/>
          </a:prstGeom>
          <a:noFill/>
          <a:ln>
            <a:noFill/>
          </a:ln>
          <a:extLst/>
        </p:spPr>
        <p:txBody>
          <a:bodyPr lIns="92075" tIns="46038" rIns="92075" bIns="46038" anchor="ctr"/>
          <a:lstStyle>
            <a:lvl1pPr>
              <a:spcBef>
                <a:spcPct val="20000"/>
              </a:spcBef>
              <a:buClr>
                <a:schemeClr val="tx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eaLnBrk="0" fontAlgn="base" hangingPunct="0">
              <a:spcBef>
                <a:spcPct val="0"/>
              </a:spcBef>
              <a:spcAft>
                <a:spcPts val="600"/>
              </a:spcAft>
              <a:buClrTx/>
              <a:buSzTx/>
              <a:buFont typeface="Monotype Sorts"/>
              <a:buNone/>
            </a:pPr>
            <a:r>
              <a:rPr lang="en-US" altLang="en-US" b="1" dirty="0" smtClean="0">
                <a:solidFill>
                  <a:srgbClr val="FFFFFF"/>
                </a:solidFill>
              </a:rPr>
              <a:t>You’ve worked hard for a long time to get where you are. </a:t>
            </a:r>
          </a:p>
          <a:p>
            <a:pPr eaLnBrk="0" fontAlgn="base" hangingPunct="0">
              <a:spcBef>
                <a:spcPct val="0"/>
              </a:spcBef>
              <a:spcAft>
                <a:spcPts val="600"/>
              </a:spcAft>
              <a:buClrTx/>
              <a:buSzTx/>
              <a:buFont typeface="Monotype Sorts"/>
              <a:buNone/>
            </a:pPr>
            <a:r>
              <a:rPr lang="en-US" altLang="en-US" b="1" dirty="0" smtClean="0">
                <a:solidFill>
                  <a:srgbClr val="FFFFFF"/>
                </a:solidFill>
              </a:rPr>
              <a:t>But it’s a NEW GAME in retirement!</a:t>
            </a:r>
          </a:p>
        </p:txBody>
      </p:sp>
      <p:sp>
        <p:nvSpPr>
          <p:cNvPr id="4" name="Rectangle 2"/>
          <p:cNvSpPr>
            <a:spLocks noChangeArrowheads="1"/>
          </p:cNvSpPr>
          <p:nvPr/>
        </p:nvSpPr>
        <p:spPr bwMode="auto">
          <a:xfrm>
            <a:off x="484362" y="5305750"/>
            <a:ext cx="10323338" cy="1704650"/>
          </a:xfrm>
          <a:prstGeom prst="rect">
            <a:avLst/>
          </a:prstGeom>
          <a:noFill/>
          <a:ln>
            <a:noFill/>
          </a:ln>
          <a:extLst/>
        </p:spPr>
        <p:txBody>
          <a:bodyPr lIns="92075" tIns="46038" rIns="92075" bIns="46038" anchor="ctr"/>
          <a:lstStyle>
            <a:lvl1pPr>
              <a:spcBef>
                <a:spcPct val="20000"/>
              </a:spcBef>
              <a:buClr>
                <a:schemeClr val="tx2"/>
              </a:buClr>
              <a:buSzPct val="75000"/>
              <a:buFont typeface="Monotype Sorts"/>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75000"/>
              <a:buFont typeface="Monotype Sorts"/>
              <a:buChar char="u"/>
              <a:defRPr sz="2800">
                <a:solidFill>
                  <a:schemeClr val="tx1"/>
                </a:solidFill>
                <a:latin typeface="Times New Roman" panose="02020603050405020304" pitchFamily="18" charset="0"/>
              </a:defRPr>
            </a:lvl2pPr>
            <a:lvl3pPr marL="1143000" indent="-228600">
              <a:spcBef>
                <a:spcPct val="20000"/>
              </a:spcBef>
              <a:buClr>
                <a:schemeClr val="tx2"/>
              </a:buClr>
              <a:buSzPct val="65000"/>
              <a:buFont typeface="Monotype Sorts"/>
              <a:buChar char="F"/>
              <a:defRPr sz="24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defRPr>
            </a:lvl9pPr>
          </a:lstStyle>
          <a:p>
            <a:pPr eaLnBrk="0" fontAlgn="base" hangingPunct="0">
              <a:spcBef>
                <a:spcPct val="0"/>
              </a:spcBef>
              <a:spcAft>
                <a:spcPts val="600"/>
              </a:spcAft>
              <a:buClrTx/>
              <a:buSzTx/>
              <a:buFont typeface="Monotype Sorts"/>
              <a:buNone/>
            </a:pPr>
            <a:r>
              <a:rPr lang="en-US" altLang="en-US" sz="5400" b="1" dirty="0" smtClean="0">
                <a:solidFill>
                  <a:srgbClr val="FFFFFF"/>
                </a:solidFill>
                <a:effectLst>
                  <a:outerShdw blurRad="38100" dist="38100" dir="2700000" algn="tl">
                    <a:srgbClr val="000000">
                      <a:alpha val="43137"/>
                    </a:srgbClr>
                  </a:outerShdw>
                </a:effectLst>
              </a:rPr>
              <a:t>Let me help you get safely home!</a:t>
            </a:r>
          </a:p>
        </p:txBody>
      </p:sp>
    </p:spTree>
    <p:extLst>
      <p:ext uri="{BB962C8B-B14F-4D97-AF65-F5344CB8AC3E}">
        <p14:creationId xmlns:p14="http://schemas.microsoft.com/office/powerpoint/2010/main" val="8502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 calcmode="lin" valueType="num">
                                      <p:cBhvr additive="base">
                                        <p:cTn id="7" dur="500" fill="hold"/>
                                        <p:tgtEl>
                                          <p:spTgt spid="81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4">
                                            <p:txEl>
                                              <p:pRg st="1" end="1"/>
                                            </p:txEl>
                                          </p:spTgt>
                                        </p:tgtEl>
                                        <p:attrNameLst>
                                          <p:attrName>style.visibility</p:attrName>
                                        </p:attrNameLst>
                                      </p:cBhvr>
                                      <p:to>
                                        <p:strVal val="visible"/>
                                      </p:to>
                                    </p:set>
                                    <p:anim calcmode="lin" valueType="num">
                                      <p:cBhvr additive="base">
                                        <p:cTn id="13" dur="500" fill="hold"/>
                                        <p:tgtEl>
                                          <p:spTgt spid="819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194">
                                            <p:txEl>
                                              <p:pRg st="0" end="0"/>
                                            </p:txEl>
                                          </p:spTgt>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194">
                                            <p:txEl>
                                              <p:pRg st="1" end="1"/>
                                            </p:txEl>
                                          </p:spTgt>
                                        </p:tgtEl>
                                        <p:attrNameLst>
                                          <p:attrName>style.visibility</p:attrName>
                                        </p:attrNameLst>
                                      </p:cBhvr>
                                      <p:to>
                                        <p:strVal val="hidden"/>
                                      </p:to>
                                    </p:set>
                                  </p:childTnLst>
                                </p:cTn>
                              </p:par>
                              <p:par>
                                <p:cTn id="21" presetID="53" presetClass="entr" presetSubtype="528"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5" dur="1500"/>
                                        <p:tgtEl>
                                          <p:spTgt spid="4">
                                            <p:txEl>
                                              <p:pRg st="0" end="0"/>
                                            </p:txEl>
                                          </p:spTgt>
                                        </p:tgtEl>
                                      </p:cBhvr>
                                    </p:animEffect>
                                    <p:anim calcmode="lin" valueType="num">
                                      <p:cBhvr>
                                        <p:cTn id="26" dur="15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27" dur="1500" fill="hold"/>
                                        <p:tgtEl>
                                          <p:spTgt spid="4">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8194" grpId="1" build="allAtOnce"/>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10556"/>
          <a:stretch/>
        </p:blipFill>
        <p:spPr>
          <a:xfrm>
            <a:off x="0" y="1"/>
            <a:ext cx="12192000" cy="6857999"/>
          </a:xfrm>
          <a:prstGeom prst="rect">
            <a:avLst/>
          </a:prstGeom>
        </p:spPr>
      </p:pic>
      <p:sp>
        <p:nvSpPr>
          <p:cNvPr id="3" name="TextBox 2"/>
          <p:cNvSpPr txBox="1"/>
          <p:nvPr/>
        </p:nvSpPr>
        <p:spPr>
          <a:xfrm>
            <a:off x="252755" y="50800"/>
            <a:ext cx="6551795" cy="923330"/>
          </a:xfrm>
          <a:prstGeom prst="rect">
            <a:avLst/>
          </a:prstGeom>
          <a:noFill/>
        </p:spPr>
        <p:txBody>
          <a:bodyPr wrap="none" rtlCol="0">
            <a:spAutoFit/>
          </a:bodyPr>
          <a:lstStyle/>
          <a:p>
            <a:pPr algn="ctr" eaLnBrk="0" fontAlgn="base" hangingPunct="0">
              <a:spcBef>
                <a:spcPct val="0"/>
              </a:spcBef>
              <a:spcAft>
                <a:spcPct val="0"/>
              </a:spcAft>
            </a:pPr>
            <a:r>
              <a:rPr lang="en-US" sz="5400" b="1" dirty="0" smtClean="0">
                <a:solidFill>
                  <a:srgbClr val="FFFFFF"/>
                </a:solidFill>
                <a:effectLst>
                  <a:outerShdw blurRad="38100" dist="38100" dir="2700000" algn="tl">
                    <a:srgbClr val="000000">
                      <a:alpha val="43137"/>
                    </a:srgbClr>
                  </a:outerShdw>
                </a:effectLst>
              </a:rPr>
              <a:t>Investing is a journey</a:t>
            </a:r>
            <a:endParaRPr lang="en-US" sz="5400" b="1" dirty="0">
              <a:solidFill>
                <a:srgbClr val="FFFFFF"/>
              </a:solidFill>
              <a:effectLst>
                <a:outerShdw blurRad="38100" dist="38100" dir="2700000" algn="tl">
                  <a:srgbClr val="000000">
                    <a:alpha val="43137"/>
                  </a:srgbClr>
                </a:outerShdw>
              </a:effectLst>
            </a:endParaRPr>
          </a:p>
        </p:txBody>
      </p:sp>
      <p:sp>
        <p:nvSpPr>
          <p:cNvPr id="4" name="TextBox 3"/>
          <p:cNvSpPr txBox="1"/>
          <p:nvPr/>
        </p:nvSpPr>
        <p:spPr>
          <a:xfrm>
            <a:off x="386862" y="935892"/>
            <a:ext cx="4900246" cy="1631216"/>
          </a:xfrm>
          <a:prstGeom prst="rect">
            <a:avLst/>
          </a:prstGeom>
          <a:solidFill>
            <a:srgbClr val="000000">
              <a:alpha val="34118"/>
            </a:srgbClr>
          </a:solid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You’ve been saving for many years</a:t>
            </a:r>
          </a:p>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It’s taken sacrifice</a:t>
            </a:r>
          </a:p>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Hard work</a:t>
            </a:r>
          </a:p>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Discipline</a:t>
            </a:r>
          </a:p>
          <a:p>
            <a:pPr marL="342900" indent="-342900" eaLnBrk="0" fontAlgn="base" hangingPunct="0">
              <a:spcBef>
                <a:spcPct val="0"/>
              </a:spcBef>
              <a:spcAft>
                <a:spcPct val="0"/>
              </a:spcAft>
              <a:buFont typeface="Arial" panose="020B0604020202020204" pitchFamily="34" charset="0"/>
              <a:buChar char="•"/>
            </a:pPr>
            <a:r>
              <a:rPr lang="en-US" sz="20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Skill</a:t>
            </a:r>
            <a:endParaRPr lang="en-US" sz="2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8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38644" y="175848"/>
            <a:ext cx="3540370" cy="1323439"/>
          </a:xfrm>
          <a:prstGeom prst="rect">
            <a:avLst/>
          </a:prstGeom>
          <a:noFill/>
        </p:spPr>
        <p:txBody>
          <a:bodyPr wrap="square" rtlCol="0">
            <a:spAutoFit/>
          </a:bodyPr>
          <a:lstStyle/>
          <a:p>
            <a:pPr algn="ctr" eaLnBrk="0" fontAlgn="base" hangingPunct="0">
              <a:spcBef>
                <a:spcPct val="0"/>
              </a:spcBef>
              <a:spcAft>
                <a:spcPct val="0"/>
              </a:spcAft>
            </a:pPr>
            <a:r>
              <a:rPr lang="en-US" sz="4000" b="1" dirty="0" smtClean="0">
                <a:solidFill>
                  <a:srgbClr val="000000"/>
                </a:solidFill>
                <a:latin typeface="Arial" panose="020B0604020202020204" pitchFamily="34" charset="0"/>
                <a:cs typeface="Arial" panose="020B0604020202020204" pitchFamily="34" charset="0"/>
              </a:rPr>
              <a:t>Has now become</a:t>
            </a:r>
            <a:endParaRPr lang="en-US" sz="4000" b="1" dirty="0">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750900" y="1556238"/>
            <a:ext cx="4747221" cy="4208065"/>
          </a:xfrm>
          <a:prstGeom prst="rect">
            <a:avLst/>
          </a:prstGeom>
        </p:spPr>
      </p:pic>
      <p:sp>
        <p:nvSpPr>
          <p:cNvPr id="3" name="TextBox 2"/>
          <p:cNvSpPr txBox="1"/>
          <p:nvPr/>
        </p:nvSpPr>
        <p:spPr>
          <a:xfrm>
            <a:off x="1271077" y="140678"/>
            <a:ext cx="3706867" cy="1446550"/>
          </a:xfrm>
          <a:prstGeom prst="rect">
            <a:avLst/>
          </a:prstGeom>
          <a:noFill/>
        </p:spPr>
        <p:txBody>
          <a:bodyPr wrap="square" rtlCol="0">
            <a:spAutoFit/>
          </a:bodyPr>
          <a:lstStyle/>
          <a:p>
            <a:pPr algn="ctr" eaLnBrk="0" fontAlgn="base" hangingPunct="0">
              <a:spcBef>
                <a:spcPct val="0"/>
              </a:spcBef>
              <a:spcAft>
                <a:spcPct val="0"/>
              </a:spcAft>
            </a:pPr>
            <a:r>
              <a:rPr lang="en-US" sz="4400" b="1" dirty="0" smtClean="0">
                <a:solidFill>
                  <a:srgbClr val="FF0000"/>
                </a:solidFill>
              </a:rPr>
              <a:t>But what started as this</a:t>
            </a:r>
            <a:endParaRPr lang="en-US" sz="4400" b="1" dirty="0">
              <a:solidFill>
                <a:srgbClr val="FF0000"/>
              </a:solidFill>
            </a:endParaRPr>
          </a:p>
        </p:txBody>
      </p:sp>
      <p:pic>
        <p:nvPicPr>
          <p:cNvPr id="5" name="Picture 2"/>
          <p:cNvPicPr>
            <a:picLocks noChangeAspect="1"/>
          </p:cNvPicPr>
          <p:nvPr/>
        </p:nvPicPr>
        <p:blipFill>
          <a:blip r:embed="rId4"/>
          <a:stretch>
            <a:fillRect/>
          </a:stretch>
        </p:blipFill>
        <p:spPr>
          <a:xfrm>
            <a:off x="6639169" y="1544516"/>
            <a:ext cx="4939321" cy="4161692"/>
          </a:xfrm>
          <a:prstGeom prst="rect">
            <a:avLst/>
          </a:prstGeom>
        </p:spPr>
      </p:pic>
    </p:spTree>
    <p:extLst>
      <p:ext uri="{BB962C8B-B14F-4D97-AF65-F5344CB8AC3E}">
        <p14:creationId xmlns:p14="http://schemas.microsoft.com/office/powerpoint/2010/main" val="308221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3626340" y="1266093"/>
            <a:ext cx="4939321" cy="2778368"/>
          </a:xfrm>
          <a:prstGeom prst="rect">
            <a:avLst/>
          </a:prstGeom>
        </p:spPr>
      </p:pic>
      <p:sp>
        <p:nvSpPr>
          <p:cNvPr id="3" name="TextBox 2"/>
          <p:cNvSpPr txBox="1"/>
          <p:nvPr/>
        </p:nvSpPr>
        <p:spPr>
          <a:xfrm>
            <a:off x="1757109" y="352490"/>
            <a:ext cx="8553816" cy="769441"/>
          </a:xfrm>
          <a:prstGeom prst="rect">
            <a:avLst/>
          </a:prstGeom>
          <a:noFill/>
        </p:spPr>
        <p:txBody>
          <a:bodyPr wrap="none" rtlCol="0">
            <a:spAutoFit/>
          </a:bodyPr>
          <a:lstStyle/>
          <a:p>
            <a:pPr algn="ctr" eaLnBrk="0" fontAlgn="base" hangingPunct="0">
              <a:spcBef>
                <a:spcPct val="0"/>
              </a:spcBef>
              <a:spcAft>
                <a:spcPct val="0"/>
              </a:spcAft>
            </a:pPr>
            <a:r>
              <a:rPr lang="en-US" sz="4400" b="1" dirty="0" smtClean="0">
                <a:solidFill>
                  <a:srgbClr val="FF0000"/>
                </a:solidFill>
              </a:rPr>
              <a:t>And as you approach retirement…</a:t>
            </a:r>
            <a:endParaRPr lang="en-US" sz="4400" b="1" dirty="0">
              <a:solidFill>
                <a:srgbClr val="FF0000"/>
              </a:solidFill>
            </a:endParaRPr>
          </a:p>
        </p:txBody>
      </p:sp>
      <p:sp>
        <p:nvSpPr>
          <p:cNvPr id="4" name="TextBox 3"/>
          <p:cNvSpPr txBox="1"/>
          <p:nvPr/>
        </p:nvSpPr>
        <p:spPr>
          <a:xfrm>
            <a:off x="2943664" y="4278923"/>
            <a:ext cx="6880273" cy="1631216"/>
          </a:xfrm>
          <a:prstGeom prst="rect">
            <a:avLst/>
          </a:prstGeom>
          <a:noFill/>
        </p:spPr>
        <p:txBody>
          <a:bodyPr wrap="square" rtlCol="0">
            <a:spAutoFit/>
          </a:bodyPr>
          <a:lstStyle/>
          <a:p>
            <a:pPr algn="ctr" eaLnBrk="0" fontAlgn="base" hangingPunct="0">
              <a:spcBef>
                <a:spcPct val="0"/>
              </a:spcBef>
              <a:spcAft>
                <a:spcPct val="0"/>
              </a:spcAft>
            </a:pPr>
            <a:r>
              <a:rPr lang="en-US" sz="2800" b="1" dirty="0" smtClean="0">
                <a:solidFill>
                  <a:srgbClr val="000000"/>
                </a:solidFill>
                <a:latin typeface="Arial" panose="020B0604020202020204" pitchFamily="34" charset="0"/>
                <a:cs typeface="Arial" panose="020B0604020202020204" pitchFamily="34" charset="0"/>
              </a:rPr>
              <a:t>It’s time to call for…</a:t>
            </a:r>
          </a:p>
          <a:p>
            <a:pPr algn="ctr" eaLnBrk="0" fontAlgn="base" hangingPunct="0">
              <a:spcBef>
                <a:spcPct val="0"/>
              </a:spcBef>
              <a:spcAft>
                <a:spcPct val="0"/>
              </a:spcAft>
            </a:pPr>
            <a:r>
              <a:rPr lang="en-US" sz="7200" b="1" dirty="0" smtClean="0">
                <a:solidFill>
                  <a:srgbClr val="000000"/>
                </a:solidFill>
                <a:latin typeface="Arial" panose="020B0604020202020204" pitchFamily="34" charset="0"/>
                <a:cs typeface="Arial" panose="020B0604020202020204" pitchFamily="34" charset="0"/>
              </a:rPr>
              <a:t>A Harbor Pilot</a:t>
            </a:r>
            <a:endParaRPr lang="en-US" sz="7200" b="1" dirty="0">
              <a:solidFill>
                <a:srgbClr val="000000"/>
              </a:solidFill>
              <a:latin typeface="Arial" panose="020B0604020202020204" pitchFamily="34" charset="0"/>
              <a:cs typeface="Arial" panose="020B0604020202020204" pitchFamily="34" charset="0"/>
            </a:endParaRPr>
          </a:p>
        </p:txBody>
      </p:sp>
      <p:pic>
        <p:nvPicPr>
          <p:cNvPr id="5" name="Picture 3"/>
          <p:cNvPicPr>
            <a:picLocks noChangeAspect="1"/>
          </p:cNvPicPr>
          <p:nvPr/>
        </p:nvPicPr>
        <p:blipFill>
          <a:blip r:embed="rId4"/>
          <a:stretch>
            <a:fillRect/>
          </a:stretch>
        </p:blipFill>
        <p:spPr>
          <a:xfrm>
            <a:off x="0" y="1550921"/>
            <a:ext cx="3507987" cy="2208712"/>
          </a:xfrm>
          <a:prstGeom prst="rect">
            <a:avLst/>
          </a:prstGeom>
        </p:spPr>
      </p:pic>
      <p:pic>
        <p:nvPicPr>
          <p:cNvPr id="6" name="Picture 11"/>
          <p:cNvPicPr>
            <a:picLocks noChangeAspect="1"/>
          </p:cNvPicPr>
          <p:nvPr/>
        </p:nvPicPr>
        <p:blipFill>
          <a:blip r:embed="rId5"/>
          <a:stretch>
            <a:fillRect/>
          </a:stretch>
        </p:blipFill>
        <p:spPr>
          <a:xfrm>
            <a:off x="8651632" y="1520080"/>
            <a:ext cx="3540368" cy="2270395"/>
          </a:xfrm>
          <a:prstGeom prst="rect">
            <a:avLst/>
          </a:prstGeom>
        </p:spPr>
      </p:pic>
    </p:spTree>
    <p:extLst>
      <p:ext uri="{BB962C8B-B14F-4D97-AF65-F5344CB8AC3E}">
        <p14:creationId xmlns:p14="http://schemas.microsoft.com/office/powerpoint/2010/main" val="22495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4350241" y="1285143"/>
            <a:ext cx="3406930" cy="1916398"/>
          </a:xfrm>
          <a:prstGeom prst="rect">
            <a:avLst/>
          </a:prstGeom>
        </p:spPr>
      </p:pic>
      <p:sp>
        <p:nvSpPr>
          <p:cNvPr id="3" name="TextBox 2"/>
          <p:cNvSpPr txBox="1"/>
          <p:nvPr/>
        </p:nvSpPr>
        <p:spPr>
          <a:xfrm>
            <a:off x="1579908" y="352490"/>
            <a:ext cx="8908208" cy="923330"/>
          </a:xfrm>
          <a:prstGeom prst="rect">
            <a:avLst/>
          </a:prstGeom>
          <a:noFill/>
        </p:spPr>
        <p:txBody>
          <a:bodyPr wrap="none" rtlCol="0">
            <a:spAutoFit/>
          </a:bodyPr>
          <a:lstStyle/>
          <a:p>
            <a:pPr algn="ctr" eaLnBrk="0" fontAlgn="base" hangingPunct="0">
              <a:spcBef>
                <a:spcPct val="0"/>
              </a:spcBef>
              <a:spcAft>
                <a:spcPct val="0"/>
              </a:spcAft>
            </a:pPr>
            <a:r>
              <a:rPr lang="en-US" sz="4400" b="1" dirty="0" smtClean="0">
                <a:solidFill>
                  <a:srgbClr val="FF0000"/>
                </a:solidFill>
              </a:rPr>
              <a:t>So what is a </a:t>
            </a:r>
            <a:r>
              <a:rPr lang="en-US" sz="5400" b="1" dirty="0" smtClean="0">
                <a:solidFill>
                  <a:srgbClr val="FF0000"/>
                </a:solidFill>
              </a:rPr>
              <a:t>HARBOR PILOT?</a:t>
            </a:r>
            <a:endParaRPr lang="en-US" sz="4400" b="1" dirty="0">
              <a:solidFill>
                <a:srgbClr val="FF0000"/>
              </a:solidFill>
            </a:endParaRPr>
          </a:p>
        </p:txBody>
      </p:sp>
      <p:sp>
        <p:nvSpPr>
          <p:cNvPr id="4" name="TextBox 3"/>
          <p:cNvSpPr txBox="1"/>
          <p:nvPr/>
        </p:nvSpPr>
        <p:spPr>
          <a:xfrm>
            <a:off x="2389240" y="3726473"/>
            <a:ext cx="7587098" cy="2062103"/>
          </a:xfrm>
          <a:prstGeom prst="rect">
            <a:avLst/>
          </a:prstGeom>
          <a:noFill/>
        </p:spPr>
        <p:txBody>
          <a:bodyPr wrap="square" rtlCol="0">
            <a:spAutoFit/>
          </a:bodyPr>
          <a:lstStyle/>
          <a:p>
            <a:pPr marL="342900" indent="-342900" eaLnBrk="0" fontAlgn="base" hangingPunct="0">
              <a:spcBef>
                <a:spcPct val="0"/>
              </a:spcBef>
              <a:spcAft>
                <a:spcPct val="0"/>
              </a:spcAft>
              <a:buFont typeface="Arial" panose="020B0604020202020204" pitchFamily="34" charset="0"/>
              <a:buChar char="•"/>
            </a:pPr>
            <a:r>
              <a:rPr lang="en-US" sz="3200" b="1" dirty="0" smtClean="0">
                <a:solidFill>
                  <a:srgbClr val="000000"/>
                </a:solidFill>
                <a:latin typeface="Arial" panose="020B0604020202020204" pitchFamily="34" charset="0"/>
                <a:cs typeface="Arial" panose="020B0604020202020204" pitchFamily="34" charset="0"/>
              </a:rPr>
              <a:t>A highly trained specialist</a:t>
            </a:r>
          </a:p>
          <a:p>
            <a:pPr marL="342900" indent="-342900" eaLnBrk="0" fontAlgn="base" hangingPunct="0">
              <a:spcBef>
                <a:spcPct val="0"/>
              </a:spcBef>
              <a:spcAft>
                <a:spcPct val="0"/>
              </a:spcAft>
              <a:buFont typeface="Arial" panose="020B0604020202020204" pitchFamily="34" charset="0"/>
              <a:buChar char="•"/>
            </a:pPr>
            <a:r>
              <a:rPr lang="en-US" sz="3200" b="1" dirty="0" smtClean="0">
                <a:solidFill>
                  <a:srgbClr val="000000"/>
                </a:solidFill>
                <a:latin typeface="Arial" panose="020B0604020202020204" pitchFamily="34" charset="0"/>
                <a:cs typeface="Arial" panose="020B0604020202020204" pitchFamily="34" charset="0"/>
              </a:rPr>
              <a:t>With advanced skills &amp; experience</a:t>
            </a:r>
          </a:p>
          <a:p>
            <a:pPr marL="342900" indent="-342900" eaLnBrk="0" fontAlgn="base" hangingPunct="0">
              <a:spcBef>
                <a:spcPct val="0"/>
              </a:spcBef>
              <a:spcAft>
                <a:spcPct val="0"/>
              </a:spcAft>
              <a:buFont typeface="Arial" panose="020B0604020202020204" pitchFamily="34" charset="0"/>
              <a:buChar char="•"/>
            </a:pPr>
            <a:r>
              <a:rPr lang="en-US" sz="3200" b="1" dirty="0" smtClean="0">
                <a:solidFill>
                  <a:srgbClr val="000000"/>
                </a:solidFill>
                <a:latin typeface="Arial" panose="020B0604020202020204" pitchFamily="34" charset="0"/>
                <a:cs typeface="Arial" panose="020B0604020202020204" pitchFamily="34" charset="0"/>
              </a:rPr>
              <a:t>One critical job</a:t>
            </a:r>
          </a:p>
          <a:p>
            <a:pPr marL="342900" indent="-342900" eaLnBrk="0" fontAlgn="base" hangingPunct="0">
              <a:spcBef>
                <a:spcPct val="0"/>
              </a:spcBef>
              <a:spcAft>
                <a:spcPct val="0"/>
              </a:spcAft>
              <a:buFont typeface="Arial" panose="020B0604020202020204" pitchFamily="34" charset="0"/>
              <a:buChar char="•"/>
            </a:pPr>
            <a:r>
              <a:rPr lang="en-US" sz="3200" b="1" dirty="0" smtClean="0">
                <a:solidFill>
                  <a:srgbClr val="000000"/>
                </a:solidFill>
                <a:latin typeface="Arial" panose="020B0604020202020204" pitchFamily="34" charset="0"/>
                <a:cs typeface="Arial" panose="020B0604020202020204" pitchFamily="34" charset="0"/>
              </a:rPr>
              <a:t>Get the ship safely home!</a:t>
            </a:r>
            <a:endParaRPr lang="en-US" sz="3200" b="1" dirty="0">
              <a:solidFill>
                <a:srgbClr val="000000"/>
              </a:solidFill>
              <a:latin typeface="Arial" panose="020B0604020202020204" pitchFamily="34" charset="0"/>
              <a:cs typeface="Arial" panose="020B0604020202020204" pitchFamily="34" charset="0"/>
            </a:endParaRPr>
          </a:p>
        </p:txBody>
      </p:sp>
      <p:pic>
        <p:nvPicPr>
          <p:cNvPr id="5" name="Picture 3"/>
          <p:cNvPicPr>
            <a:picLocks noChangeAspect="1"/>
          </p:cNvPicPr>
          <p:nvPr/>
        </p:nvPicPr>
        <p:blipFill>
          <a:blip r:embed="rId4"/>
          <a:stretch>
            <a:fillRect/>
          </a:stretch>
        </p:blipFill>
        <p:spPr>
          <a:xfrm>
            <a:off x="1930583" y="1581677"/>
            <a:ext cx="2419658" cy="1523474"/>
          </a:xfrm>
          <a:prstGeom prst="rect">
            <a:avLst/>
          </a:prstGeom>
        </p:spPr>
      </p:pic>
      <p:pic>
        <p:nvPicPr>
          <p:cNvPr id="6" name="Picture 11"/>
          <p:cNvPicPr>
            <a:picLocks noChangeAspect="1"/>
          </p:cNvPicPr>
          <p:nvPr/>
        </p:nvPicPr>
        <p:blipFill>
          <a:blip r:embed="rId5"/>
          <a:stretch>
            <a:fillRect/>
          </a:stretch>
        </p:blipFill>
        <p:spPr>
          <a:xfrm>
            <a:off x="7757171" y="1539131"/>
            <a:ext cx="2441992" cy="1566020"/>
          </a:xfrm>
          <a:prstGeom prst="rect">
            <a:avLst/>
          </a:prstGeom>
        </p:spPr>
      </p:pic>
    </p:spTree>
    <p:extLst>
      <p:ext uri="{BB962C8B-B14F-4D97-AF65-F5344CB8AC3E}">
        <p14:creationId xmlns:p14="http://schemas.microsoft.com/office/powerpoint/2010/main" val="27798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8923" y="2895515"/>
            <a:ext cx="9940858" cy="2800767"/>
          </a:xfrm>
          <a:prstGeom prst="rect">
            <a:avLst/>
          </a:prstGeom>
          <a:noFill/>
        </p:spPr>
        <p:txBody>
          <a:bodyPr wrap="square" rtlCol="0">
            <a:spAutoFit/>
          </a:bodyPr>
          <a:lstStyle/>
          <a:p>
            <a:pPr marL="571500" indent="-571500" eaLnBrk="0" fontAlgn="base" hangingPunct="0">
              <a:spcBef>
                <a:spcPct val="0"/>
              </a:spcBef>
              <a:spcAft>
                <a:spcPct val="0"/>
              </a:spcAft>
              <a:buFont typeface="Arial" panose="020B0604020202020204" pitchFamily="34" charset="0"/>
              <a:buChar char="•"/>
            </a:pPr>
            <a:r>
              <a:rPr lang="en-US" sz="4400" b="1" dirty="0" smtClean="0">
                <a:solidFill>
                  <a:srgbClr val="FF0000"/>
                </a:solidFill>
              </a:rPr>
              <a:t>You have more to protect</a:t>
            </a:r>
          </a:p>
          <a:p>
            <a:pPr marL="571500" indent="-571500" eaLnBrk="0" fontAlgn="base" hangingPunct="0">
              <a:spcBef>
                <a:spcPct val="0"/>
              </a:spcBef>
              <a:spcAft>
                <a:spcPct val="0"/>
              </a:spcAft>
              <a:buFont typeface="Arial" panose="020B0604020202020204" pitchFamily="34" charset="0"/>
              <a:buChar char="•"/>
            </a:pPr>
            <a:r>
              <a:rPr lang="en-US" sz="4400" b="1" dirty="0" smtClean="0">
                <a:solidFill>
                  <a:srgbClr val="FF0000"/>
                </a:solidFill>
              </a:rPr>
              <a:t>The skills are different</a:t>
            </a:r>
          </a:p>
          <a:p>
            <a:pPr marL="571500" indent="-571500" eaLnBrk="0" fontAlgn="base" hangingPunct="0">
              <a:spcBef>
                <a:spcPct val="0"/>
              </a:spcBef>
              <a:spcAft>
                <a:spcPct val="0"/>
              </a:spcAft>
              <a:buFont typeface="Arial" panose="020B0604020202020204" pitchFamily="34" charset="0"/>
              <a:buChar char="•"/>
            </a:pPr>
            <a:r>
              <a:rPr lang="en-US" sz="4400" b="1" dirty="0" smtClean="0">
                <a:solidFill>
                  <a:srgbClr val="FF0000"/>
                </a:solidFill>
              </a:rPr>
              <a:t>The risks are greater</a:t>
            </a:r>
          </a:p>
          <a:p>
            <a:pPr marL="571500" indent="-571500" eaLnBrk="0" fontAlgn="base" hangingPunct="0">
              <a:spcBef>
                <a:spcPct val="0"/>
              </a:spcBef>
              <a:spcAft>
                <a:spcPct val="0"/>
              </a:spcAft>
              <a:buFont typeface="Arial" panose="020B0604020202020204" pitchFamily="34" charset="0"/>
              <a:buChar char="•"/>
            </a:pPr>
            <a:r>
              <a:rPr lang="en-US" sz="4400" b="1" dirty="0" smtClean="0">
                <a:solidFill>
                  <a:srgbClr val="FF0000"/>
                </a:solidFill>
              </a:rPr>
              <a:t>And one mistake could sink your ship</a:t>
            </a:r>
            <a:endParaRPr lang="en-US" sz="4400" b="1" dirty="0">
              <a:solidFill>
                <a:srgbClr val="FF0000"/>
              </a:solidFill>
            </a:endParaRPr>
          </a:p>
        </p:txBody>
      </p:sp>
      <p:pic>
        <p:nvPicPr>
          <p:cNvPr id="5" name="Picture 2"/>
          <p:cNvPicPr>
            <a:picLocks noChangeAspect="1"/>
          </p:cNvPicPr>
          <p:nvPr/>
        </p:nvPicPr>
        <p:blipFill>
          <a:blip r:embed="rId3"/>
          <a:stretch>
            <a:fillRect/>
          </a:stretch>
        </p:blipFill>
        <p:spPr>
          <a:xfrm>
            <a:off x="7089058" y="0"/>
            <a:ext cx="5102942" cy="2968074"/>
          </a:xfrm>
          <a:prstGeom prst="rect">
            <a:avLst/>
          </a:prstGeom>
        </p:spPr>
      </p:pic>
      <p:sp>
        <p:nvSpPr>
          <p:cNvPr id="2" name="TextBox 1"/>
          <p:cNvSpPr txBox="1"/>
          <p:nvPr/>
        </p:nvSpPr>
        <p:spPr>
          <a:xfrm>
            <a:off x="276123" y="520694"/>
            <a:ext cx="6541727" cy="1077218"/>
          </a:xfrm>
          <a:prstGeom prst="rect">
            <a:avLst/>
          </a:prstGeom>
          <a:solidFill>
            <a:schemeClr val="bg2"/>
          </a:solidFill>
        </p:spPr>
        <p:txBody>
          <a:bodyPr wrap="none" rtlCol="0">
            <a:spAutoFit/>
          </a:bodyPr>
          <a:lstStyle/>
          <a:p>
            <a:r>
              <a:rPr lang="en-US" sz="3200" b="1" dirty="0" smtClean="0"/>
              <a:t>The reason you need a Harbor Pilot</a:t>
            </a:r>
          </a:p>
          <a:p>
            <a:r>
              <a:rPr lang="en-US" sz="3200" b="1" dirty="0" smtClean="0"/>
              <a:t>As you get closer to retirement…</a:t>
            </a:r>
            <a:endParaRPr lang="en-US" sz="3200" b="1" dirty="0"/>
          </a:p>
        </p:txBody>
      </p:sp>
    </p:spTree>
    <p:extLst>
      <p:ext uri="{BB962C8B-B14F-4D97-AF65-F5344CB8AC3E}">
        <p14:creationId xmlns:p14="http://schemas.microsoft.com/office/powerpoint/2010/main" val="378728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228600" y="420566"/>
            <a:ext cx="11700639" cy="1200329"/>
          </a:xfrm>
          <a:prstGeom prst="rect">
            <a:avLst/>
          </a:prstGeom>
          <a:noFill/>
        </p:spPr>
        <p:txBody>
          <a:bodyPr wrap="none" rtlCol="0">
            <a:spAutoFit/>
          </a:bodyPr>
          <a:lstStyle/>
          <a:p>
            <a:pPr eaLnBrk="0" fontAlgn="base" hangingPunct="0">
              <a:spcBef>
                <a:spcPct val="0"/>
              </a:spcBef>
              <a:spcAft>
                <a:spcPct val="0"/>
              </a:spcAft>
            </a:pPr>
            <a:r>
              <a:rPr lang="en-US" sz="3600" b="1" dirty="0" smtClean="0">
                <a:solidFill>
                  <a:srgbClr val="FFFFFF"/>
                </a:solidFill>
              </a:rPr>
              <a:t>Most of the investment journey has been in the open ocean</a:t>
            </a:r>
          </a:p>
          <a:p>
            <a:pPr eaLnBrk="0" fontAlgn="base" hangingPunct="0">
              <a:spcBef>
                <a:spcPct val="0"/>
              </a:spcBef>
              <a:spcAft>
                <a:spcPct val="0"/>
              </a:spcAft>
            </a:pPr>
            <a:r>
              <a:rPr lang="en-US" sz="3600" b="1" dirty="0" smtClean="0">
                <a:solidFill>
                  <a:srgbClr val="FFFFFF"/>
                </a:solidFill>
              </a:rPr>
              <a:t>And it looked like this…</a:t>
            </a:r>
            <a:endParaRPr lang="en-US" sz="3600" b="1" dirty="0">
              <a:solidFill>
                <a:srgbClr val="FFFFFF"/>
              </a:solidFill>
            </a:endParaRPr>
          </a:p>
        </p:txBody>
      </p:sp>
    </p:spTree>
    <p:extLst>
      <p:ext uri="{BB962C8B-B14F-4D97-AF65-F5344CB8AC3E}">
        <p14:creationId xmlns:p14="http://schemas.microsoft.com/office/powerpoint/2010/main" val="84747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understorm At Sea Sounds For Sleeping, Relaxing ~ Thunder Rain Ocean Sea  Lightning Ambience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8325" y="781629"/>
            <a:ext cx="8064067" cy="707886"/>
          </a:xfrm>
          <a:prstGeom prst="rect">
            <a:avLst/>
          </a:prstGeom>
          <a:noFill/>
        </p:spPr>
        <p:txBody>
          <a:bodyPr wrap="none" rtlCol="0">
            <a:spAutoFit/>
          </a:bodyPr>
          <a:lstStyle/>
          <a:p>
            <a:pPr eaLnBrk="0" fontAlgn="base" hangingPunct="0">
              <a:spcBef>
                <a:spcPct val="0"/>
              </a:spcBef>
              <a:spcAft>
                <a:spcPct val="0"/>
              </a:spcAft>
            </a:pPr>
            <a:r>
              <a:rPr lang="en-US" sz="4000" b="1" dirty="0" smtClean="0">
                <a:solidFill>
                  <a:srgbClr val="FFFFFF"/>
                </a:solidFill>
              </a:rPr>
              <a:t>Sometimes there were scary storms</a:t>
            </a:r>
            <a:endParaRPr lang="en-US" sz="4000" b="1" dirty="0">
              <a:solidFill>
                <a:srgbClr val="FFFFFF"/>
              </a:solidFill>
            </a:endParaRPr>
          </a:p>
        </p:txBody>
      </p:sp>
    </p:spTree>
    <p:extLst>
      <p:ext uri="{BB962C8B-B14F-4D97-AF65-F5344CB8AC3E}">
        <p14:creationId xmlns:p14="http://schemas.microsoft.com/office/powerpoint/2010/main" val="9411510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ceberg melting is driven by geometry, experiments reveal – Physics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0985" y="492368"/>
            <a:ext cx="2403222" cy="830997"/>
          </a:xfrm>
          <a:prstGeom prst="rect">
            <a:avLst/>
          </a:prstGeom>
          <a:solidFill>
            <a:srgbClr val="000000"/>
          </a:solidFill>
        </p:spPr>
        <p:txBody>
          <a:bodyPr wrap="none" rtlCol="0">
            <a:spAutoFit/>
          </a:bodyPr>
          <a:lstStyle/>
          <a:p>
            <a:pPr eaLnBrk="0" fontAlgn="base" hangingPunct="0">
              <a:spcBef>
                <a:spcPct val="0"/>
              </a:spcBef>
              <a:spcAft>
                <a:spcPct val="0"/>
              </a:spcAft>
            </a:pPr>
            <a:r>
              <a:rPr lang="en-US" sz="4800" b="1" dirty="0" smtClean="0">
                <a:solidFill>
                  <a:srgbClr val="FFFFFF"/>
                </a:solidFill>
              </a:rPr>
              <a:t>Icebergs</a:t>
            </a:r>
            <a:endParaRPr lang="en-US" sz="4800" b="1" dirty="0">
              <a:solidFill>
                <a:srgbClr val="FFFFFF"/>
              </a:solidFill>
            </a:endParaRPr>
          </a:p>
        </p:txBody>
      </p:sp>
    </p:spTree>
    <p:extLst>
      <p:ext uri="{BB962C8B-B14F-4D97-AF65-F5344CB8AC3E}">
        <p14:creationId xmlns:p14="http://schemas.microsoft.com/office/powerpoint/2010/main" val="4055632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azures">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azure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Franklin Gothic Book"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13902</TotalTime>
  <Words>1113</Words>
  <Application>Microsoft Office PowerPoint</Application>
  <PresentationFormat>Widescreen</PresentationFormat>
  <Paragraphs>119</Paragraphs>
  <Slides>19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Narrow</vt:lpstr>
      <vt:lpstr>Franklin Gothic Book</vt:lpstr>
      <vt:lpstr>Monotype Sorts</vt:lpstr>
      <vt:lpstr>Times New Roman</vt:lpstr>
      <vt:lpstr>azures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much will he owe in taxes on that extra $1,000?</dc:title>
  <dc:creator>Asha Linares</dc:creator>
  <cp:lastModifiedBy>Microsoft account</cp:lastModifiedBy>
  <cp:revision>231</cp:revision>
  <cp:lastPrinted>2021-04-14T19:36:12Z</cp:lastPrinted>
  <dcterms:created xsi:type="dcterms:W3CDTF">2021-06-02T14:23:06Z</dcterms:created>
  <dcterms:modified xsi:type="dcterms:W3CDTF">2022-09-12T17:18:33Z</dcterms:modified>
</cp:coreProperties>
</file>